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61" r:id="rId3"/>
    <p:sldId id="259" r:id="rId4"/>
    <p:sldId id="270" r:id="rId5"/>
    <p:sldId id="271" r:id="rId6"/>
    <p:sldId id="272" r:id="rId7"/>
    <p:sldId id="273" r:id="rId8"/>
    <p:sldId id="279" r:id="rId9"/>
    <p:sldId id="274" r:id="rId10"/>
    <p:sldId id="280" r:id="rId11"/>
    <p:sldId id="275" r:id="rId12"/>
    <p:sldId id="276" r:id="rId13"/>
    <p:sldId id="277" r:id="rId14"/>
    <p:sldId id="278"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268" r:id="rId37"/>
  </p:sldIdLst>
  <p:sldSz cx="18288000" cy="10287000"/>
  <p:notesSz cx="6858000" cy="9144000"/>
  <p:embeddedFontLst>
    <p:embeddedFont>
      <p:font typeface="等线" panose="020B0604020202020204" charset="-122"/>
      <p:regular r:id="rId39"/>
      <p:bold r:id="rId40"/>
    </p:embeddedFont>
    <p:embeddedFont>
      <p:font typeface="Cambria Math" panose="02040503050406030204" pitchFamily="18" charset="0"/>
      <p:regular r:id="rId41"/>
    </p:embeddedFont>
    <p:embeddedFont>
      <p:font typeface="Codec Pro ExtraBold" panose="020B060402020202020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738"/>
    <a:srgbClr val="2AA02B"/>
    <a:srgbClr val="FFBB78"/>
    <a:srgbClr val="AFC7E8"/>
    <a:srgbClr val="9467BD"/>
    <a:srgbClr val="FF9896"/>
    <a:srgbClr val="397D5A"/>
    <a:srgbClr val="D72727"/>
    <a:srgbClr val="C5B0D5"/>
    <a:srgbClr val="8C55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FB1817-BC74-2E46-8782-25642C0F4191}" v="2157" dt="2024-06-19T12:39:30.026"/>
    <p1510:client id="{B23C5ADD-0C9D-A74F-83E3-6D367F7315FE}" v="3070" dt="2024-06-18T14:25:07.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NG Sihan" userId="c1eaca33-ff7e-45f3-9df8-103b35eedb4f" providerId="ADAL" clId="{B23C5ADD-0C9D-A74F-83E3-6D367F7315FE}"/>
    <pc:docChg chg="undo custSel addSld delSld modSld sldOrd">
      <pc:chgData name="XIANG Sihan" userId="c1eaca33-ff7e-45f3-9df8-103b35eedb4f" providerId="ADAL" clId="{B23C5ADD-0C9D-A74F-83E3-6D367F7315FE}" dt="2024-06-18T14:25:07.879" v="3071" actId="20577"/>
      <pc:docMkLst>
        <pc:docMk/>
      </pc:docMkLst>
      <pc:sldChg chg="del">
        <pc:chgData name="XIANG Sihan" userId="c1eaca33-ff7e-45f3-9df8-103b35eedb4f" providerId="ADAL" clId="{B23C5ADD-0C9D-A74F-83E3-6D367F7315FE}" dt="2024-06-17T09:46:12.306" v="512" actId="2696"/>
        <pc:sldMkLst>
          <pc:docMk/>
          <pc:sldMk cId="0" sldId="257"/>
        </pc:sldMkLst>
      </pc:sldChg>
      <pc:sldChg chg="del">
        <pc:chgData name="XIANG Sihan" userId="c1eaca33-ff7e-45f3-9df8-103b35eedb4f" providerId="ADAL" clId="{B23C5ADD-0C9D-A74F-83E3-6D367F7315FE}" dt="2024-06-17T09:46:12.853" v="513" actId="2696"/>
        <pc:sldMkLst>
          <pc:docMk/>
          <pc:sldMk cId="0" sldId="258"/>
        </pc:sldMkLst>
      </pc:sldChg>
      <pc:sldChg chg="del">
        <pc:chgData name="XIANG Sihan" userId="c1eaca33-ff7e-45f3-9df8-103b35eedb4f" providerId="ADAL" clId="{B23C5ADD-0C9D-A74F-83E3-6D367F7315FE}" dt="2024-06-17T09:46:13.182" v="514" actId="2696"/>
        <pc:sldMkLst>
          <pc:docMk/>
          <pc:sldMk cId="0" sldId="260"/>
        </pc:sldMkLst>
      </pc:sldChg>
      <pc:sldChg chg="del">
        <pc:chgData name="XIANG Sihan" userId="c1eaca33-ff7e-45f3-9df8-103b35eedb4f" providerId="ADAL" clId="{B23C5ADD-0C9D-A74F-83E3-6D367F7315FE}" dt="2024-06-17T09:46:13.829" v="515" actId="2696"/>
        <pc:sldMkLst>
          <pc:docMk/>
          <pc:sldMk cId="0" sldId="262"/>
        </pc:sldMkLst>
      </pc:sldChg>
      <pc:sldChg chg="del">
        <pc:chgData name="XIANG Sihan" userId="c1eaca33-ff7e-45f3-9df8-103b35eedb4f" providerId="ADAL" clId="{B23C5ADD-0C9D-A74F-83E3-6D367F7315FE}" dt="2024-06-17T09:46:14.283" v="516" actId="2696"/>
        <pc:sldMkLst>
          <pc:docMk/>
          <pc:sldMk cId="0" sldId="263"/>
        </pc:sldMkLst>
      </pc:sldChg>
      <pc:sldChg chg="del">
        <pc:chgData name="XIANG Sihan" userId="c1eaca33-ff7e-45f3-9df8-103b35eedb4f" providerId="ADAL" clId="{B23C5ADD-0C9D-A74F-83E3-6D367F7315FE}" dt="2024-06-17T09:46:14.652" v="517" actId="2696"/>
        <pc:sldMkLst>
          <pc:docMk/>
          <pc:sldMk cId="0" sldId="264"/>
        </pc:sldMkLst>
      </pc:sldChg>
      <pc:sldChg chg="del">
        <pc:chgData name="XIANG Sihan" userId="c1eaca33-ff7e-45f3-9df8-103b35eedb4f" providerId="ADAL" clId="{B23C5ADD-0C9D-A74F-83E3-6D367F7315FE}" dt="2024-06-17T09:46:15.137" v="518" actId="2696"/>
        <pc:sldMkLst>
          <pc:docMk/>
          <pc:sldMk cId="0" sldId="265"/>
        </pc:sldMkLst>
      </pc:sldChg>
      <pc:sldChg chg="del">
        <pc:chgData name="XIANG Sihan" userId="c1eaca33-ff7e-45f3-9df8-103b35eedb4f" providerId="ADAL" clId="{B23C5ADD-0C9D-A74F-83E3-6D367F7315FE}" dt="2024-06-17T09:46:15.693" v="519" actId="2696"/>
        <pc:sldMkLst>
          <pc:docMk/>
          <pc:sldMk cId="0" sldId="266"/>
        </pc:sldMkLst>
      </pc:sldChg>
      <pc:sldChg chg="del">
        <pc:chgData name="XIANG Sihan" userId="c1eaca33-ff7e-45f3-9df8-103b35eedb4f" providerId="ADAL" clId="{B23C5ADD-0C9D-A74F-83E3-6D367F7315FE}" dt="2024-06-17T09:46:16.228" v="520" actId="2696"/>
        <pc:sldMkLst>
          <pc:docMk/>
          <pc:sldMk cId="0" sldId="267"/>
        </pc:sldMkLst>
      </pc:sldChg>
      <pc:sldChg chg="addSp delSp modSp mod">
        <pc:chgData name="XIANG Sihan" userId="c1eaca33-ff7e-45f3-9df8-103b35eedb4f" providerId="ADAL" clId="{B23C5ADD-0C9D-A74F-83E3-6D367F7315FE}" dt="2024-06-17T09:47:39.261" v="537" actId="1076"/>
        <pc:sldMkLst>
          <pc:docMk/>
          <pc:sldMk cId="0" sldId="268"/>
        </pc:sldMkLst>
        <pc:spChg chg="del">
          <ac:chgData name="XIANG Sihan" userId="c1eaca33-ff7e-45f3-9df8-103b35eedb4f" providerId="ADAL" clId="{B23C5ADD-0C9D-A74F-83E3-6D367F7315FE}" dt="2024-06-17T09:46:27.630" v="524" actId="478"/>
          <ac:spMkLst>
            <pc:docMk/>
            <pc:sldMk cId="0" sldId="268"/>
            <ac:spMk id="2" creationId="{00000000-0000-0000-0000-000000000000}"/>
          </ac:spMkLst>
        </pc:spChg>
        <pc:spChg chg="mod">
          <ac:chgData name="XIANG Sihan" userId="c1eaca33-ff7e-45f3-9df8-103b35eedb4f" providerId="ADAL" clId="{B23C5ADD-0C9D-A74F-83E3-6D367F7315FE}" dt="2024-06-17T09:47:29.799" v="536" actId="1076"/>
          <ac:spMkLst>
            <pc:docMk/>
            <pc:sldMk cId="0" sldId="268"/>
            <ac:spMk id="3" creationId="{00000000-0000-0000-0000-000000000000}"/>
          </ac:spMkLst>
        </pc:spChg>
        <pc:spChg chg="del">
          <ac:chgData name="XIANG Sihan" userId="c1eaca33-ff7e-45f3-9df8-103b35eedb4f" providerId="ADAL" clId="{B23C5ADD-0C9D-A74F-83E3-6D367F7315FE}" dt="2024-06-17T09:46:29.786" v="525" actId="478"/>
          <ac:spMkLst>
            <pc:docMk/>
            <pc:sldMk cId="0" sldId="268"/>
            <ac:spMk id="15" creationId="{00000000-0000-0000-0000-000000000000}"/>
          </ac:spMkLst>
        </pc:spChg>
        <pc:spChg chg="del">
          <ac:chgData name="XIANG Sihan" userId="c1eaca33-ff7e-45f3-9df8-103b35eedb4f" providerId="ADAL" clId="{B23C5ADD-0C9D-A74F-83E3-6D367F7315FE}" dt="2024-06-17T09:46:32.660" v="526" actId="478"/>
          <ac:spMkLst>
            <pc:docMk/>
            <pc:sldMk cId="0" sldId="268"/>
            <ac:spMk id="16" creationId="{00000000-0000-0000-0000-000000000000}"/>
          </ac:spMkLst>
        </pc:spChg>
        <pc:spChg chg="del">
          <ac:chgData name="XIANG Sihan" userId="c1eaca33-ff7e-45f3-9df8-103b35eedb4f" providerId="ADAL" clId="{B23C5ADD-0C9D-A74F-83E3-6D367F7315FE}" dt="2024-06-17T09:46:40.834" v="529" actId="478"/>
          <ac:spMkLst>
            <pc:docMk/>
            <pc:sldMk cId="0" sldId="268"/>
            <ac:spMk id="20" creationId="{00000000-0000-0000-0000-000000000000}"/>
          </ac:spMkLst>
        </pc:spChg>
        <pc:spChg chg="del">
          <ac:chgData name="XIANG Sihan" userId="c1eaca33-ff7e-45f3-9df8-103b35eedb4f" providerId="ADAL" clId="{B23C5ADD-0C9D-A74F-83E3-6D367F7315FE}" dt="2024-06-17T09:46:37.528" v="528" actId="478"/>
          <ac:spMkLst>
            <pc:docMk/>
            <pc:sldMk cId="0" sldId="268"/>
            <ac:spMk id="21" creationId="{00000000-0000-0000-0000-000000000000}"/>
          </ac:spMkLst>
        </pc:spChg>
        <pc:spChg chg="del">
          <ac:chgData name="XIANG Sihan" userId="c1eaca33-ff7e-45f3-9df8-103b35eedb4f" providerId="ADAL" clId="{B23C5ADD-0C9D-A74F-83E3-6D367F7315FE}" dt="2024-06-17T09:46:35.503" v="527" actId="478"/>
          <ac:spMkLst>
            <pc:docMk/>
            <pc:sldMk cId="0" sldId="268"/>
            <ac:spMk id="22" creationId="{00000000-0000-0000-0000-000000000000}"/>
          </ac:spMkLst>
        </pc:spChg>
        <pc:spChg chg="del">
          <ac:chgData name="XIANG Sihan" userId="c1eaca33-ff7e-45f3-9df8-103b35eedb4f" providerId="ADAL" clId="{B23C5ADD-0C9D-A74F-83E3-6D367F7315FE}" dt="2024-06-17T09:46:35.503" v="527" actId="478"/>
          <ac:spMkLst>
            <pc:docMk/>
            <pc:sldMk cId="0" sldId="268"/>
            <ac:spMk id="23" creationId="{00000000-0000-0000-0000-000000000000}"/>
          </ac:spMkLst>
        </pc:spChg>
        <pc:spChg chg="del">
          <ac:chgData name="XIANG Sihan" userId="c1eaca33-ff7e-45f3-9df8-103b35eedb4f" providerId="ADAL" clId="{B23C5ADD-0C9D-A74F-83E3-6D367F7315FE}" dt="2024-06-17T09:46:35.503" v="527" actId="478"/>
          <ac:spMkLst>
            <pc:docMk/>
            <pc:sldMk cId="0" sldId="268"/>
            <ac:spMk id="24" creationId="{00000000-0000-0000-0000-000000000000}"/>
          </ac:spMkLst>
        </pc:spChg>
        <pc:spChg chg="del">
          <ac:chgData name="XIANG Sihan" userId="c1eaca33-ff7e-45f3-9df8-103b35eedb4f" providerId="ADAL" clId="{B23C5ADD-0C9D-A74F-83E3-6D367F7315FE}" dt="2024-06-17T09:46:35.503" v="527" actId="478"/>
          <ac:spMkLst>
            <pc:docMk/>
            <pc:sldMk cId="0" sldId="268"/>
            <ac:spMk id="25" creationId="{00000000-0000-0000-0000-000000000000}"/>
          </ac:spMkLst>
        </pc:spChg>
        <pc:spChg chg="del">
          <ac:chgData name="XIANG Sihan" userId="c1eaca33-ff7e-45f3-9df8-103b35eedb4f" providerId="ADAL" clId="{B23C5ADD-0C9D-A74F-83E3-6D367F7315FE}" dt="2024-06-17T09:46:35.503" v="527" actId="478"/>
          <ac:spMkLst>
            <pc:docMk/>
            <pc:sldMk cId="0" sldId="268"/>
            <ac:spMk id="26" creationId="{00000000-0000-0000-0000-000000000000}"/>
          </ac:spMkLst>
        </pc:spChg>
        <pc:spChg chg="del">
          <ac:chgData name="XIANG Sihan" userId="c1eaca33-ff7e-45f3-9df8-103b35eedb4f" providerId="ADAL" clId="{B23C5ADD-0C9D-A74F-83E3-6D367F7315FE}" dt="2024-06-17T09:46:35.503" v="527" actId="478"/>
          <ac:spMkLst>
            <pc:docMk/>
            <pc:sldMk cId="0" sldId="268"/>
            <ac:spMk id="27" creationId="{00000000-0000-0000-0000-000000000000}"/>
          </ac:spMkLst>
        </pc:spChg>
        <pc:spChg chg="del">
          <ac:chgData name="XIANG Sihan" userId="c1eaca33-ff7e-45f3-9df8-103b35eedb4f" providerId="ADAL" clId="{B23C5ADD-0C9D-A74F-83E3-6D367F7315FE}" dt="2024-06-17T09:46:35.503" v="527" actId="478"/>
          <ac:spMkLst>
            <pc:docMk/>
            <pc:sldMk cId="0" sldId="268"/>
            <ac:spMk id="28" creationId="{00000000-0000-0000-0000-000000000000}"/>
          </ac:spMkLst>
        </pc:spChg>
        <pc:spChg chg="add mod">
          <ac:chgData name="XIANG Sihan" userId="c1eaca33-ff7e-45f3-9df8-103b35eedb4f" providerId="ADAL" clId="{B23C5ADD-0C9D-A74F-83E3-6D367F7315FE}" dt="2024-06-17T09:47:39.261" v="537" actId="1076"/>
          <ac:spMkLst>
            <pc:docMk/>
            <pc:sldMk cId="0" sldId="268"/>
            <ac:spMk id="29" creationId="{D69C77BC-5517-377E-754C-D8EF7C0933EF}"/>
          </ac:spMkLst>
        </pc:spChg>
        <pc:grpChg chg="del">
          <ac:chgData name="XIANG Sihan" userId="c1eaca33-ff7e-45f3-9df8-103b35eedb4f" providerId="ADAL" clId="{B23C5ADD-0C9D-A74F-83E3-6D367F7315FE}" dt="2024-06-17T09:46:22.726" v="522" actId="478"/>
          <ac:grpSpMkLst>
            <pc:docMk/>
            <pc:sldMk cId="0" sldId="268"/>
            <ac:grpSpMk id="4" creationId="{00000000-0000-0000-0000-000000000000}"/>
          </ac:grpSpMkLst>
        </pc:grpChg>
        <pc:grpChg chg="del">
          <ac:chgData name="XIANG Sihan" userId="c1eaca33-ff7e-45f3-9df8-103b35eedb4f" providerId="ADAL" clId="{B23C5ADD-0C9D-A74F-83E3-6D367F7315FE}" dt="2024-06-17T09:46:24.985" v="523" actId="478"/>
          <ac:grpSpMkLst>
            <pc:docMk/>
            <pc:sldMk cId="0" sldId="268"/>
            <ac:grpSpMk id="9" creationId="{00000000-0000-0000-0000-000000000000}"/>
          </ac:grpSpMkLst>
        </pc:grpChg>
        <pc:grpChg chg="del">
          <ac:chgData name="XIANG Sihan" userId="c1eaca33-ff7e-45f3-9df8-103b35eedb4f" providerId="ADAL" clId="{B23C5ADD-0C9D-A74F-83E3-6D367F7315FE}" dt="2024-06-17T09:46:21.239" v="521" actId="478"/>
          <ac:grpSpMkLst>
            <pc:docMk/>
            <pc:sldMk cId="0" sldId="268"/>
            <ac:grpSpMk id="17" creationId="{00000000-0000-0000-0000-000000000000}"/>
          </ac:grpSpMkLst>
        </pc:grpChg>
      </pc:sldChg>
      <pc:sldChg chg="del">
        <pc:chgData name="XIANG Sihan" userId="c1eaca33-ff7e-45f3-9df8-103b35eedb4f" providerId="ADAL" clId="{B23C5ADD-0C9D-A74F-83E3-6D367F7315FE}" dt="2024-06-17T09:46:11.797" v="511" actId="2696"/>
        <pc:sldMkLst>
          <pc:docMk/>
          <pc:sldMk cId="1823220743" sldId="269"/>
        </pc:sldMkLst>
      </pc:sldChg>
      <pc:sldChg chg="addSp delSp modSp add mod ord">
        <pc:chgData name="XIANG Sihan" userId="c1eaca33-ff7e-45f3-9df8-103b35eedb4f" providerId="ADAL" clId="{B23C5ADD-0C9D-A74F-83E3-6D367F7315FE}" dt="2024-06-17T08:12:07.912" v="212" actId="14100"/>
        <pc:sldMkLst>
          <pc:docMk/>
          <pc:sldMk cId="3170731050" sldId="293"/>
        </pc:sldMkLst>
        <pc:spChg chg="mod">
          <ac:chgData name="XIANG Sihan" userId="c1eaca33-ff7e-45f3-9df8-103b35eedb4f" providerId="ADAL" clId="{B23C5ADD-0C9D-A74F-83E3-6D367F7315FE}" dt="2024-06-17T08:04:26.656" v="94" actId="14100"/>
          <ac:spMkLst>
            <pc:docMk/>
            <pc:sldMk cId="3170731050" sldId="293"/>
            <ac:spMk id="2" creationId="{1F23D31C-2C40-55A5-DB6C-8040E663B8EB}"/>
          </ac:spMkLst>
        </pc:spChg>
        <pc:spChg chg="mod">
          <ac:chgData name="XIANG Sihan" userId="c1eaca33-ff7e-45f3-9df8-103b35eedb4f" providerId="ADAL" clId="{B23C5ADD-0C9D-A74F-83E3-6D367F7315FE}" dt="2024-06-17T08:01:08.298" v="31" actId="20577"/>
          <ac:spMkLst>
            <pc:docMk/>
            <pc:sldMk cId="3170731050" sldId="293"/>
            <ac:spMk id="5" creationId="{EE59B3EC-CA6B-4082-CB4B-A75141B00441}"/>
          </ac:spMkLst>
        </pc:spChg>
        <pc:spChg chg="add mod">
          <ac:chgData name="XIANG Sihan" userId="c1eaca33-ff7e-45f3-9df8-103b35eedb4f" providerId="ADAL" clId="{B23C5ADD-0C9D-A74F-83E3-6D367F7315FE}" dt="2024-06-17T08:11:17.999" v="203" actId="20577"/>
          <ac:spMkLst>
            <pc:docMk/>
            <pc:sldMk cId="3170731050" sldId="293"/>
            <ac:spMk id="8" creationId="{275B01C8-7185-E1E0-20EC-2B311D51B0F2}"/>
          </ac:spMkLst>
        </pc:spChg>
        <pc:spChg chg="del">
          <ac:chgData name="XIANG Sihan" userId="c1eaca33-ff7e-45f3-9df8-103b35eedb4f" providerId="ADAL" clId="{B23C5ADD-0C9D-A74F-83E3-6D367F7315FE}" dt="2024-06-17T08:04:31.198" v="95" actId="478"/>
          <ac:spMkLst>
            <pc:docMk/>
            <pc:sldMk cId="3170731050" sldId="293"/>
            <ac:spMk id="9" creationId="{2C63EEBC-8E8F-EF2E-4020-F3B485F6976D}"/>
          </ac:spMkLst>
        </pc:spChg>
        <pc:spChg chg="add mod">
          <ac:chgData name="XIANG Sihan" userId="c1eaca33-ff7e-45f3-9df8-103b35eedb4f" providerId="ADAL" clId="{B23C5ADD-0C9D-A74F-83E3-6D367F7315FE}" dt="2024-06-17T08:11:04.827" v="192" actId="20577"/>
          <ac:spMkLst>
            <pc:docMk/>
            <pc:sldMk cId="3170731050" sldId="293"/>
            <ac:spMk id="10" creationId="{73C50AB3-5075-154D-F5C9-75443FAAFCCA}"/>
          </ac:spMkLst>
        </pc:spChg>
        <pc:spChg chg="add mod">
          <ac:chgData name="XIANG Sihan" userId="c1eaca33-ff7e-45f3-9df8-103b35eedb4f" providerId="ADAL" clId="{B23C5ADD-0C9D-A74F-83E3-6D367F7315FE}" dt="2024-06-17T08:11:57.096" v="208" actId="14100"/>
          <ac:spMkLst>
            <pc:docMk/>
            <pc:sldMk cId="3170731050" sldId="293"/>
            <ac:spMk id="11" creationId="{00FFC5DA-0581-3B98-43EE-01A4D4D3BFA4}"/>
          </ac:spMkLst>
        </pc:spChg>
        <pc:spChg chg="add mod">
          <ac:chgData name="XIANG Sihan" userId="c1eaca33-ff7e-45f3-9df8-103b35eedb4f" providerId="ADAL" clId="{B23C5ADD-0C9D-A74F-83E3-6D367F7315FE}" dt="2024-06-17T08:12:07.912" v="212" actId="14100"/>
          <ac:spMkLst>
            <pc:docMk/>
            <pc:sldMk cId="3170731050" sldId="293"/>
            <ac:spMk id="12" creationId="{067E35BA-504D-91B1-54E4-EB6D3145C093}"/>
          </ac:spMkLst>
        </pc:spChg>
        <pc:spChg chg="del">
          <ac:chgData name="XIANG Sihan" userId="c1eaca33-ff7e-45f3-9df8-103b35eedb4f" providerId="ADAL" clId="{B23C5ADD-0C9D-A74F-83E3-6D367F7315FE}" dt="2024-06-17T08:04:31.198" v="95" actId="478"/>
          <ac:spMkLst>
            <pc:docMk/>
            <pc:sldMk cId="3170731050" sldId="293"/>
            <ac:spMk id="25" creationId="{C0236E61-D69B-E9F0-5592-92818DA378DE}"/>
          </ac:spMkLst>
        </pc:spChg>
        <pc:spChg chg="del">
          <ac:chgData name="XIANG Sihan" userId="c1eaca33-ff7e-45f3-9df8-103b35eedb4f" providerId="ADAL" clId="{B23C5ADD-0C9D-A74F-83E3-6D367F7315FE}" dt="2024-06-17T08:04:31.198" v="95" actId="478"/>
          <ac:spMkLst>
            <pc:docMk/>
            <pc:sldMk cId="3170731050" sldId="293"/>
            <ac:spMk id="27" creationId="{68294E11-EFD5-C042-C494-098DF6F26E2C}"/>
          </ac:spMkLst>
        </pc:spChg>
        <pc:grpChg chg="del">
          <ac:chgData name="XIANG Sihan" userId="c1eaca33-ff7e-45f3-9df8-103b35eedb4f" providerId="ADAL" clId="{B23C5ADD-0C9D-A74F-83E3-6D367F7315FE}" dt="2024-06-17T08:04:31.198" v="95" actId="478"/>
          <ac:grpSpMkLst>
            <pc:docMk/>
            <pc:sldMk cId="3170731050" sldId="293"/>
            <ac:grpSpMk id="24" creationId="{B18361A1-821F-BA7F-D791-D52DAE84B9CA}"/>
          </ac:grpSpMkLst>
        </pc:grpChg>
        <pc:picChg chg="add mod modCrop">
          <ac:chgData name="XIANG Sihan" userId="c1eaca33-ff7e-45f3-9df8-103b35eedb4f" providerId="ADAL" clId="{B23C5ADD-0C9D-A74F-83E3-6D367F7315FE}" dt="2024-06-17T08:07:24.882" v="137" actId="1037"/>
          <ac:picMkLst>
            <pc:docMk/>
            <pc:sldMk cId="3170731050" sldId="293"/>
            <ac:picMk id="4" creationId="{5B362F9C-729B-2932-9FD6-D0473FC801FC}"/>
          </ac:picMkLst>
        </pc:picChg>
        <pc:picChg chg="add mod modCrop">
          <ac:chgData name="XIANG Sihan" userId="c1eaca33-ff7e-45f3-9df8-103b35eedb4f" providerId="ADAL" clId="{B23C5ADD-0C9D-A74F-83E3-6D367F7315FE}" dt="2024-06-17T08:07:09.887" v="129" actId="1036"/>
          <ac:picMkLst>
            <pc:docMk/>
            <pc:sldMk cId="3170731050" sldId="293"/>
            <ac:picMk id="6" creationId="{35DBC32C-3D29-E69A-D57F-BBDCC4B6772F}"/>
          </ac:picMkLst>
        </pc:picChg>
        <pc:cxnChg chg="mod">
          <ac:chgData name="XIANG Sihan" userId="c1eaca33-ff7e-45f3-9df8-103b35eedb4f" providerId="ADAL" clId="{B23C5ADD-0C9D-A74F-83E3-6D367F7315FE}" dt="2024-06-17T08:04:31.198" v="95" actId="478"/>
          <ac:cxnSpMkLst>
            <pc:docMk/>
            <pc:sldMk cId="3170731050" sldId="293"/>
            <ac:cxnSpMk id="16" creationId="{FCBDCF25-D3B1-821F-6D38-F5DE4FED22BA}"/>
          </ac:cxnSpMkLst>
        </pc:cxnChg>
        <pc:cxnChg chg="mod">
          <ac:chgData name="XIANG Sihan" userId="c1eaca33-ff7e-45f3-9df8-103b35eedb4f" providerId="ADAL" clId="{B23C5ADD-0C9D-A74F-83E3-6D367F7315FE}" dt="2024-06-17T08:04:31.198" v="95" actId="478"/>
          <ac:cxnSpMkLst>
            <pc:docMk/>
            <pc:sldMk cId="3170731050" sldId="293"/>
            <ac:cxnSpMk id="19" creationId="{C6DCEEFC-B7D0-811E-58A3-C579ADF53387}"/>
          </ac:cxnSpMkLst>
        </pc:cxnChg>
      </pc:sldChg>
      <pc:sldChg chg="addSp delSp modSp add mod">
        <pc:chgData name="XIANG Sihan" userId="c1eaca33-ff7e-45f3-9df8-103b35eedb4f" providerId="ADAL" clId="{B23C5ADD-0C9D-A74F-83E3-6D367F7315FE}" dt="2024-06-17T09:30:24.634" v="396" actId="1076"/>
        <pc:sldMkLst>
          <pc:docMk/>
          <pc:sldMk cId="3912517756" sldId="294"/>
        </pc:sldMkLst>
        <pc:spChg chg="mod">
          <ac:chgData name="XIANG Sihan" userId="c1eaca33-ff7e-45f3-9df8-103b35eedb4f" providerId="ADAL" clId="{B23C5ADD-0C9D-A74F-83E3-6D367F7315FE}" dt="2024-06-17T08:12:35.932" v="222" actId="20577"/>
          <ac:spMkLst>
            <pc:docMk/>
            <pc:sldMk cId="3912517756" sldId="294"/>
            <ac:spMk id="2" creationId="{1F23D31C-2C40-55A5-DB6C-8040E663B8EB}"/>
          </ac:spMkLst>
        </pc:spChg>
        <pc:spChg chg="mod">
          <ac:chgData name="XIANG Sihan" userId="c1eaca33-ff7e-45f3-9df8-103b35eedb4f" providerId="ADAL" clId="{B23C5ADD-0C9D-A74F-83E3-6D367F7315FE}" dt="2024-06-17T08:36:29.806" v="299" actId="14100"/>
          <ac:spMkLst>
            <pc:docMk/>
            <pc:sldMk cId="3912517756" sldId="294"/>
            <ac:spMk id="5" creationId="{EE59B3EC-CA6B-4082-CB4B-A75141B00441}"/>
          </ac:spMkLst>
        </pc:spChg>
        <pc:spChg chg="del">
          <ac:chgData name="XIANG Sihan" userId="c1eaca33-ff7e-45f3-9df8-103b35eedb4f" providerId="ADAL" clId="{B23C5ADD-0C9D-A74F-83E3-6D367F7315FE}" dt="2024-06-17T08:27:26.915" v="223" actId="478"/>
          <ac:spMkLst>
            <pc:docMk/>
            <pc:sldMk cId="3912517756" sldId="294"/>
            <ac:spMk id="8" creationId="{275B01C8-7185-E1E0-20EC-2B311D51B0F2}"/>
          </ac:spMkLst>
        </pc:spChg>
        <pc:spChg chg="del">
          <ac:chgData name="XIANG Sihan" userId="c1eaca33-ff7e-45f3-9df8-103b35eedb4f" providerId="ADAL" clId="{B23C5ADD-0C9D-A74F-83E3-6D367F7315FE}" dt="2024-06-17T08:27:26.915" v="223" actId="478"/>
          <ac:spMkLst>
            <pc:docMk/>
            <pc:sldMk cId="3912517756" sldId="294"/>
            <ac:spMk id="10" creationId="{73C50AB3-5075-154D-F5C9-75443FAAFCCA}"/>
          </ac:spMkLst>
        </pc:spChg>
        <pc:spChg chg="del">
          <ac:chgData name="XIANG Sihan" userId="c1eaca33-ff7e-45f3-9df8-103b35eedb4f" providerId="ADAL" clId="{B23C5ADD-0C9D-A74F-83E3-6D367F7315FE}" dt="2024-06-17T08:27:26.915" v="223" actId="478"/>
          <ac:spMkLst>
            <pc:docMk/>
            <pc:sldMk cId="3912517756" sldId="294"/>
            <ac:spMk id="11" creationId="{00FFC5DA-0581-3B98-43EE-01A4D4D3BFA4}"/>
          </ac:spMkLst>
        </pc:spChg>
        <pc:spChg chg="del">
          <ac:chgData name="XIANG Sihan" userId="c1eaca33-ff7e-45f3-9df8-103b35eedb4f" providerId="ADAL" clId="{B23C5ADD-0C9D-A74F-83E3-6D367F7315FE}" dt="2024-06-17T08:27:26.915" v="223" actId="478"/>
          <ac:spMkLst>
            <pc:docMk/>
            <pc:sldMk cId="3912517756" sldId="294"/>
            <ac:spMk id="12" creationId="{067E35BA-504D-91B1-54E4-EB6D3145C093}"/>
          </ac:spMkLst>
        </pc:spChg>
        <pc:spChg chg="add mod">
          <ac:chgData name="XIANG Sihan" userId="c1eaca33-ff7e-45f3-9df8-103b35eedb4f" providerId="ADAL" clId="{B23C5ADD-0C9D-A74F-83E3-6D367F7315FE}" dt="2024-06-17T09:30:19.213" v="395" actId="1076"/>
          <ac:spMkLst>
            <pc:docMk/>
            <pc:sldMk cId="3912517756" sldId="294"/>
            <ac:spMk id="16" creationId="{3417DFE1-3457-1187-8E75-50E8539134D2}"/>
          </ac:spMkLst>
        </pc:spChg>
        <pc:spChg chg="add mod">
          <ac:chgData name="XIANG Sihan" userId="c1eaca33-ff7e-45f3-9df8-103b35eedb4f" providerId="ADAL" clId="{B23C5ADD-0C9D-A74F-83E3-6D367F7315FE}" dt="2024-06-17T09:30:24.634" v="396" actId="1076"/>
          <ac:spMkLst>
            <pc:docMk/>
            <pc:sldMk cId="3912517756" sldId="294"/>
            <ac:spMk id="17" creationId="{E522E80C-0FFE-1F33-0381-F63A516CF1C4}"/>
          </ac:spMkLst>
        </pc:spChg>
        <pc:picChg chg="add mod">
          <ac:chgData name="XIANG Sihan" userId="c1eaca33-ff7e-45f3-9df8-103b35eedb4f" providerId="ADAL" clId="{B23C5ADD-0C9D-A74F-83E3-6D367F7315FE}" dt="2024-06-17T08:36:42.084" v="312" actId="1036"/>
          <ac:picMkLst>
            <pc:docMk/>
            <pc:sldMk cId="3912517756" sldId="294"/>
            <ac:picMk id="3" creationId="{93F0B554-7730-B157-F4F5-1A42AC304095}"/>
          </ac:picMkLst>
        </pc:picChg>
        <pc:picChg chg="del">
          <ac:chgData name="XIANG Sihan" userId="c1eaca33-ff7e-45f3-9df8-103b35eedb4f" providerId="ADAL" clId="{B23C5ADD-0C9D-A74F-83E3-6D367F7315FE}" dt="2024-06-17T08:27:28.587" v="224" actId="478"/>
          <ac:picMkLst>
            <pc:docMk/>
            <pc:sldMk cId="3912517756" sldId="294"/>
            <ac:picMk id="4" creationId="{5B362F9C-729B-2932-9FD6-D0473FC801FC}"/>
          </ac:picMkLst>
        </pc:picChg>
        <pc:picChg chg="del">
          <ac:chgData name="XIANG Sihan" userId="c1eaca33-ff7e-45f3-9df8-103b35eedb4f" providerId="ADAL" clId="{B23C5ADD-0C9D-A74F-83E3-6D367F7315FE}" dt="2024-06-17T08:27:26.915" v="223" actId="478"/>
          <ac:picMkLst>
            <pc:docMk/>
            <pc:sldMk cId="3912517756" sldId="294"/>
            <ac:picMk id="6" creationId="{35DBC32C-3D29-E69A-D57F-BBDCC4B6772F}"/>
          </ac:picMkLst>
        </pc:picChg>
        <pc:picChg chg="add mod">
          <ac:chgData name="XIANG Sihan" userId="c1eaca33-ff7e-45f3-9df8-103b35eedb4f" providerId="ADAL" clId="{B23C5ADD-0C9D-A74F-83E3-6D367F7315FE}" dt="2024-06-17T08:36:42.084" v="312" actId="1036"/>
          <ac:picMkLst>
            <pc:docMk/>
            <pc:sldMk cId="3912517756" sldId="294"/>
            <ac:picMk id="7" creationId="{DC5ADCAB-43E2-C117-9A77-BF89C3C1E152}"/>
          </ac:picMkLst>
        </pc:picChg>
        <pc:cxnChg chg="add mod">
          <ac:chgData name="XIANG Sihan" userId="c1eaca33-ff7e-45f3-9df8-103b35eedb4f" providerId="ADAL" clId="{B23C5ADD-0C9D-A74F-83E3-6D367F7315FE}" dt="2024-06-17T08:37:29.198" v="319" actId="692"/>
          <ac:cxnSpMkLst>
            <pc:docMk/>
            <pc:sldMk cId="3912517756" sldId="294"/>
            <ac:cxnSpMk id="13" creationId="{802E5D23-5BC6-C1C1-23D9-200E19F31D24}"/>
          </ac:cxnSpMkLst>
        </pc:cxnChg>
        <pc:cxnChg chg="add mod">
          <ac:chgData name="XIANG Sihan" userId="c1eaca33-ff7e-45f3-9df8-103b35eedb4f" providerId="ADAL" clId="{B23C5ADD-0C9D-A74F-83E3-6D367F7315FE}" dt="2024-06-17T08:37:47.247" v="322" actId="14100"/>
          <ac:cxnSpMkLst>
            <pc:docMk/>
            <pc:sldMk cId="3912517756" sldId="294"/>
            <ac:cxnSpMk id="14" creationId="{02DD89DB-516C-84E0-D083-E4F02C9FF3D7}"/>
          </ac:cxnSpMkLst>
        </pc:cxnChg>
      </pc:sldChg>
      <pc:sldChg chg="addSp delSp modSp add mod">
        <pc:chgData name="XIANG Sihan" userId="c1eaca33-ff7e-45f3-9df8-103b35eedb4f" providerId="ADAL" clId="{B23C5ADD-0C9D-A74F-83E3-6D367F7315FE}" dt="2024-06-17T09:36:21.139" v="474" actId="20577"/>
        <pc:sldMkLst>
          <pc:docMk/>
          <pc:sldMk cId="3025274866" sldId="295"/>
        </pc:sldMkLst>
        <pc:spChg chg="mod">
          <ac:chgData name="XIANG Sihan" userId="c1eaca33-ff7e-45f3-9df8-103b35eedb4f" providerId="ADAL" clId="{B23C5ADD-0C9D-A74F-83E3-6D367F7315FE}" dt="2024-06-17T09:36:21.139" v="474" actId="20577"/>
          <ac:spMkLst>
            <pc:docMk/>
            <pc:sldMk cId="3025274866" sldId="295"/>
            <ac:spMk id="2" creationId="{1F23D31C-2C40-55A5-DB6C-8040E663B8EB}"/>
          </ac:spMkLst>
        </pc:spChg>
        <pc:spChg chg="mod">
          <ac:chgData name="XIANG Sihan" userId="c1eaca33-ff7e-45f3-9df8-103b35eedb4f" providerId="ADAL" clId="{B23C5ADD-0C9D-A74F-83E3-6D367F7315FE}" dt="2024-06-17T09:34:20.908" v="453" actId="20577"/>
          <ac:spMkLst>
            <pc:docMk/>
            <pc:sldMk cId="3025274866" sldId="295"/>
            <ac:spMk id="5" creationId="{EE59B3EC-CA6B-4082-CB4B-A75141B00441}"/>
          </ac:spMkLst>
        </pc:spChg>
        <pc:picChg chg="del">
          <ac:chgData name="XIANG Sihan" userId="c1eaca33-ff7e-45f3-9df8-103b35eedb4f" providerId="ADAL" clId="{B23C5ADD-0C9D-A74F-83E3-6D367F7315FE}" dt="2024-06-17T09:30:50.773" v="399" actId="478"/>
          <ac:picMkLst>
            <pc:docMk/>
            <pc:sldMk cId="3025274866" sldId="295"/>
            <ac:picMk id="3" creationId="{93F0B554-7730-B157-F4F5-1A42AC304095}"/>
          </ac:picMkLst>
        </pc:picChg>
        <pc:picChg chg="add mod">
          <ac:chgData name="XIANG Sihan" userId="c1eaca33-ff7e-45f3-9df8-103b35eedb4f" providerId="ADAL" clId="{B23C5ADD-0C9D-A74F-83E3-6D367F7315FE}" dt="2024-06-17T09:32:55.031" v="427" actId="1076"/>
          <ac:picMkLst>
            <pc:docMk/>
            <pc:sldMk cId="3025274866" sldId="295"/>
            <ac:picMk id="4" creationId="{907494DA-207F-AA78-E893-1B3D746FAF50}"/>
          </ac:picMkLst>
        </pc:picChg>
        <pc:picChg chg="add del mod">
          <ac:chgData name="XIANG Sihan" userId="c1eaca33-ff7e-45f3-9df8-103b35eedb4f" providerId="ADAL" clId="{B23C5ADD-0C9D-A74F-83E3-6D367F7315FE}" dt="2024-06-17T09:32:13.364" v="414" actId="478"/>
          <ac:picMkLst>
            <pc:docMk/>
            <pc:sldMk cId="3025274866" sldId="295"/>
            <ac:picMk id="6" creationId="{2AEAF406-A6A6-7ED4-D39C-B0E0DD85BE06}"/>
          </ac:picMkLst>
        </pc:picChg>
        <pc:picChg chg="del">
          <ac:chgData name="XIANG Sihan" userId="c1eaca33-ff7e-45f3-9df8-103b35eedb4f" providerId="ADAL" clId="{B23C5ADD-0C9D-A74F-83E3-6D367F7315FE}" dt="2024-06-17T09:30:59.127" v="403" actId="478"/>
          <ac:picMkLst>
            <pc:docMk/>
            <pc:sldMk cId="3025274866" sldId="295"/>
            <ac:picMk id="7" creationId="{DC5ADCAB-43E2-C117-9A77-BF89C3C1E152}"/>
          </ac:picMkLst>
        </pc:picChg>
        <pc:picChg chg="add mod">
          <ac:chgData name="XIANG Sihan" userId="c1eaca33-ff7e-45f3-9df8-103b35eedb4f" providerId="ADAL" clId="{B23C5ADD-0C9D-A74F-83E3-6D367F7315FE}" dt="2024-06-17T09:32:59.542" v="429" actId="1076"/>
          <ac:picMkLst>
            <pc:docMk/>
            <pc:sldMk cId="3025274866" sldId="295"/>
            <ac:picMk id="8" creationId="{C46A80AE-2182-4269-56C4-727F15014E99}"/>
          </ac:picMkLst>
        </pc:picChg>
      </pc:sldChg>
      <pc:sldChg chg="addSp delSp modSp add mod">
        <pc:chgData name="XIANG Sihan" userId="c1eaca33-ff7e-45f3-9df8-103b35eedb4f" providerId="ADAL" clId="{B23C5ADD-0C9D-A74F-83E3-6D367F7315FE}" dt="2024-06-17T09:45:33.104" v="507" actId="1076"/>
        <pc:sldMkLst>
          <pc:docMk/>
          <pc:sldMk cId="1664681733" sldId="296"/>
        </pc:sldMkLst>
        <pc:spChg chg="mod">
          <ac:chgData name="XIANG Sihan" userId="c1eaca33-ff7e-45f3-9df8-103b35eedb4f" providerId="ADAL" clId="{B23C5ADD-0C9D-A74F-83E3-6D367F7315FE}" dt="2024-06-17T09:36:25.131" v="476" actId="20577"/>
          <ac:spMkLst>
            <pc:docMk/>
            <pc:sldMk cId="1664681733" sldId="296"/>
            <ac:spMk id="2" creationId="{1F23D31C-2C40-55A5-DB6C-8040E663B8EB}"/>
          </ac:spMkLst>
        </pc:spChg>
        <pc:spChg chg="mod">
          <ac:chgData name="XIANG Sihan" userId="c1eaca33-ff7e-45f3-9df8-103b35eedb4f" providerId="ADAL" clId="{B23C5ADD-0C9D-A74F-83E3-6D367F7315FE}" dt="2024-06-17T09:34:36.381" v="458" actId="20577"/>
          <ac:spMkLst>
            <pc:docMk/>
            <pc:sldMk cId="1664681733" sldId="296"/>
            <ac:spMk id="5" creationId="{EE59B3EC-CA6B-4082-CB4B-A75141B00441}"/>
          </ac:spMkLst>
        </pc:spChg>
        <pc:picChg chg="del">
          <ac:chgData name="XIANG Sihan" userId="c1eaca33-ff7e-45f3-9df8-103b35eedb4f" providerId="ADAL" clId="{B23C5ADD-0C9D-A74F-83E3-6D367F7315FE}" dt="2024-06-17T09:34:48.895" v="459" actId="478"/>
          <ac:picMkLst>
            <pc:docMk/>
            <pc:sldMk cId="1664681733" sldId="296"/>
            <ac:picMk id="3" creationId="{93F0B554-7730-B157-F4F5-1A42AC304095}"/>
          </ac:picMkLst>
        </pc:picChg>
        <pc:picChg chg="add mod">
          <ac:chgData name="XIANG Sihan" userId="c1eaca33-ff7e-45f3-9df8-103b35eedb4f" providerId="ADAL" clId="{B23C5ADD-0C9D-A74F-83E3-6D367F7315FE}" dt="2024-06-17T09:45:33.104" v="507" actId="1076"/>
          <ac:picMkLst>
            <pc:docMk/>
            <pc:sldMk cId="1664681733" sldId="296"/>
            <ac:picMk id="4" creationId="{99264A34-1BB2-97BF-E2AB-CF919317F1E4}"/>
          </ac:picMkLst>
        </pc:picChg>
        <pc:picChg chg="add mod">
          <ac:chgData name="XIANG Sihan" userId="c1eaca33-ff7e-45f3-9df8-103b35eedb4f" providerId="ADAL" clId="{B23C5ADD-0C9D-A74F-83E3-6D367F7315FE}" dt="2024-06-17T09:35:52.503" v="471" actId="1076"/>
          <ac:picMkLst>
            <pc:docMk/>
            <pc:sldMk cId="1664681733" sldId="296"/>
            <ac:picMk id="6" creationId="{5118F4CA-F65B-38A2-030F-A4B61C9E9CF5}"/>
          </ac:picMkLst>
        </pc:picChg>
        <pc:picChg chg="del">
          <ac:chgData name="XIANG Sihan" userId="c1eaca33-ff7e-45f3-9df8-103b35eedb4f" providerId="ADAL" clId="{B23C5ADD-0C9D-A74F-83E3-6D367F7315FE}" dt="2024-06-17T09:34:57.895" v="465" actId="478"/>
          <ac:picMkLst>
            <pc:docMk/>
            <pc:sldMk cId="1664681733" sldId="296"/>
            <ac:picMk id="7" creationId="{DC5ADCAB-43E2-C117-9A77-BF89C3C1E152}"/>
          </ac:picMkLst>
        </pc:picChg>
      </pc:sldChg>
      <pc:sldChg chg="addSp delSp modSp add mod">
        <pc:chgData name="XIANG Sihan" userId="c1eaca33-ff7e-45f3-9df8-103b35eedb4f" providerId="ADAL" clId="{B23C5ADD-0C9D-A74F-83E3-6D367F7315FE}" dt="2024-06-17T13:24:19.741" v="2034" actId="478"/>
        <pc:sldMkLst>
          <pc:docMk/>
          <pc:sldMk cId="3445323699" sldId="297"/>
        </pc:sldMkLst>
        <pc:spChg chg="mod">
          <ac:chgData name="XIANG Sihan" userId="c1eaca33-ff7e-45f3-9df8-103b35eedb4f" providerId="ADAL" clId="{B23C5ADD-0C9D-A74F-83E3-6D367F7315FE}" dt="2024-06-17T09:36:29.224" v="477" actId="20577"/>
          <ac:spMkLst>
            <pc:docMk/>
            <pc:sldMk cId="3445323699" sldId="297"/>
            <ac:spMk id="2" creationId="{1F23D31C-2C40-55A5-DB6C-8040E663B8EB}"/>
          </ac:spMkLst>
        </pc:spChg>
        <pc:spChg chg="add del mod">
          <ac:chgData name="XIANG Sihan" userId="c1eaca33-ff7e-45f3-9df8-103b35eedb4f" providerId="ADAL" clId="{B23C5ADD-0C9D-A74F-83E3-6D367F7315FE}" dt="2024-06-17T13:24:19.741" v="2034" actId="478"/>
          <ac:spMkLst>
            <pc:docMk/>
            <pc:sldMk cId="3445323699" sldId="297"/>
            <ac:spMk id="3" creationId="{FDF54ACC-FCCC-4A52-5B7D-60C35A06DD3C}"/>
          </ac:spMkLst>
        </pc:spChg>
        <pc:spChg chg="mod">
          <ac:chgData name="XIANG Sihan" userId="c1eaca33-ff7e-45f3-9df8-103b35eedb4f" providerId="ADAL" clId="{B23C5ADD-0C9D-A74F-83E3-6D367F7315FE}" dt="2024-06-17T09:36:40.917" v="501" actId="20577"/>
          <ac:spMkLst>
            <pc:docMk/>
            <pc:sldMk cId="3445323699" sldId="297"/>
            <ac:spMk id="5" creationId="{EE59B3EC-CA6B-4082-CB4B-A75141B00441}"/>
          </ac:spMkLst>
        </pc:spChg>
        <pc:spChg chg="add mod">
          <ac:chgData name="XIANG Sihan" userId="c1eaca33-ff7e-45f3-9df8-103b35eedb4f" providerId="ADAL" clId="{B23C5ADD-0C9D-A74F-83E3-6D367F7315FE}" dt="2024-06-17T13:13:56.104" v="1961" actId="1035"/>
          <ac:spMkLst>
            <pc:docMk/>
            <pc:sldMk cId="3445323699" sldId="297"/>
            <ac:spMk id="7" creationId="{258ADE56-83C8-26AE-50D7-2049ED9633C3}"/>
          </ac:spMkLst>
        </pc:spChg>
        <pc:spChg chg="add mod">
          <ac:chgData name="XIANG Sihan" userId="c1eaca33-ff7e-45f3-9df8-103b35eedb4f" providerId="ADAL" clId="{B23C5ADD-0C9D-A74F-83E3-6D367F7315FE}" dt="2024-06-17T13:13:56.104" v="1961" actId="1035"/>
          <ac:spMkLst>
            <pc:docMk/>
            <pc:sldMk cId="3445323699" sldId="297"/>
            <ac:spMk id="8" creationId="{14A071C2-D708-DB95-4AF4-34F978B776FD}"/>
          </ac:spMkLst>
        </pc:spChg>
        <pc:spChg chg="add mod">
          <ac:chgData name="XIANG Sihan" userId="c1eaca33-ff7e-45f3-9df8-103b35eedb4f" providerId="ADAL" clId="{B23C5ADD-0C9D-A74F-83E3-6D367F7315FE}" dt="2024-06-17T13:13:56.104" v="1961" actId="1035"/>
          <ac:spMkLst>
            <pc:docMk/>
            <pc:sldMk cId="3445323699" sldId="297"/>
            <ac:spMk id="9" creationId="{1EF52088-2A6F-A145-91A9-D8E7B9022781}"/>
          </ac:spMkLst>
        </pc:spChg>
        <pc:spChg chg="add mod">
          <ac:chgData name="XIANG Sihan" userId="c1eaca33-ff7e-45f3-9df8-103b35eedb4f" providerId="ADAL" clId="{B23C5ADD-0C9D-A74F-83E3-6D367F7315FE}" dt="2024-06-17T13:13:56.104" v="1961" actId="1035"/>
          <ac:spMkLst>
            <pc:docMk/>
            <pc:sldMk cId="3445323699" sldId="297"/>
            <ac:spMk id="10" creationId="{9CA58C8D-CD7D-9091-29BF-BB985C96FA3E}"/>
          </ac:spMkLst>
        </pc:spChg>
        <pc:spChg chg="add mod">
          <ac:chgData name="XIANG Sihan" userId="c1eaca33-ff7e-45f3-9df8-103b35eedb4f" providerId="ADAL" clId="{B23C5ADD-0C9D-A74F-83E3-6D367F7315FE}" dt="2024-06-17T13:13:56.104" v="1961" actId="1035"/>
          <ac:spMkLst>
            <pc:docMk/>
            <pc:sldMk cId="3445323699" sldId="297"/>
            <ac:spMk id="11" creationId="{DB807786-28E2-3434-50A1-7989A41D7B36}"/>
          </ac:spMkLst>
        </pc:spChg>
        <pc:spChg chg="add mod">
          <ac:chgData name="XIANG Sihan" userId="c1eaca33-ff7e-45f3-9df8-103b35eedb4f" providerId="ADAL" clId="{B23C5ADD-0C9D-A74F-83E3-6D367F7315FE}" dt="2024-06-17T13:13:56.104" v="1961" actId="1035"/>
          <ac:spMkLst>
            <pc:docMk/>
            <pc:sldMk cId="3445323699" sldId="297"/>
            <ac:spMk id="12" creationId="{762FD45C-C61F-59F8-A318-D1B81E81AB7A}"/>
          </ac:spMkLst>
        </pc:spChg>
        <pc:spChg chg="add mod">
          <ac:chgData name="XIANG Sihan" userId="c1eaca33-ff7e-45f3-9df8-103b35eedb4f" providerId="ADAL" clId="{B23C5ADD-0C9D-A74F-83E3-6D367F7315FE}" dt="2024-06-17T13:13:56.104" v="1961" actId="1035"/>
          <ac:spMkLst>
            <pc:docMk/>
            <pc:sldMk cId="3445323699" sldId="297"/>
            <ac:spMk id="15" creationId="{D897ED2E-1D05-6D62-3684-5ED7619A52EE}"/>
          </ac:spMkLst>
        </pc:spChg>
        <pc:spChg chg="del">
          <ac:chgData name="XIANG Sihan" userId="c1eaca33-ff7e-45f3-9df8-103b35eedb4f" providerId="ADAL" clId="{B23C5ADD-0C9D-A74F-83E3-6D367F7315FE}" dt="2024-06-17T09:40:50.478" v="502" actId="478"/>
          <ac:spMkLst>
            <pc:docMk/>
            <pc:sldMk cId="3445323699" sldId="297"/>
            <ac:spMk id="16" creationId="{3417DFE1-3457-1187-8E75-50E8539134D2}"/>
          </ac:spMkLst>
        </pc:spChg>
        <pc:spChg chg="del">
          <ac:chgData name="XIANG Sihan" userId="c1eaca33-ff7e-45f3-9df8-103b35eedb4f" providerId="ADAL" clId="{B23C5ADD-0C9D-A74F-83E3-6D367F7315FE}" dt="2024-06-17T09:40:50.478" v="502" actId="478"/>
          <ac:spMkLst>
            <pc:docMk/>
            <pc:sldMk cId="3445323699" sldId="297"/>
            <ac:spMk id="17" creationId="{E522E80C-0FFE-1F33-0381-F63A516CF1C4}"/>
          </ac:spMkLst>
        </pc:spChg>
        <pc:spChg chg="add mod">
          <ac:chgData name="XIANG Sihan" userId="c1eaca33-ff7e-45f3-9df8-103b35eedb4f" providerId="ADAL" clId="{B23C5ADD-0C9D-A74F-83E3-6D367F7315FE}" dt="2024-06-17T13:13:56.104" v="1961" actId="1035"/>
          <ac:spMkLst>
            <pc:docMk/>
            <pc:sldMk cId="3445323699" sldId="297"/>
            <ac:spMk id="18" creationId="{8AFCA31D-39ED-FFB2-E65D-3026547915F9}"/>
          </ac:spMkLst>
        </pc:spChg>
        <pc:spChg chg="add mod">
          <ac:chgData name="XIANG Sihan" userId="c1eaca33-ff7e-45f3-9df8-103b35eedb4f" providerId="ADAL" clId="{B23C5ADD-0C9D-A74F-83E3-6D367F7315FE}" dt="2024-06-17T13:13:56.104" v="1961" actId="1035"/>
          <ac:spMkLst>
            <pc:docMk/>
            <pc:sldMk cId="3445323699" sldId="297"/>
            <ac:spMk id="19" creationId="{95993FA0-34B3-8294-54C3-2976C90B1905}"/>
          </ac:spMkLst>
        </pc:spChg>
        <pc:spChg chg="add mod">
          <ac:chgData name="XIANG Sihan" userId="c1eaca33-ff7e-45f3-9df8-103b35eedb4f" providerId="ADAL" clId="{B23C5ADD-0C9D-A74F-83E3-6D367F7315FE}" dt="2024-06-17T13:14:13.073" v="1964" actId="115"/>
          <ac:spMkLst>
            <pc:docMk/>
            <pc:sldMk cId="3445323699" sldId="297"/>
            <ac:spMk id="20" creationId="{4C370EFC-2D73-AA24-2D27-66D89580DDEF}"/>
          </ac:spMkLst>
        </pc:spChg>
        <pc:spChg chg="add del mod">
          <ac:chgData name="XIANG Sihan" userId="c1eaca33-ff7e-45f3-9df8-103b35eedb4f" providerId="ADAL" clId="{B23C5ADD-0C9D-A74F-83E3-6D367F7315FE}" dt="2024-06-17T13:01:46.339" v="1810"/>
          <ac:spMkLst>
            <pc:docMk/>
            <pc:sldMk cId="3445323699" sldId="297"/>
            <ac:spMk id="21" creationId="{5AB6A3BA-4296-FBE0-0A82-7EE5A3D854E4}"/>
          </ac:spMkLst>
        </pc:spChg>
        <pc:spChg chg="add mod">
          <ac:chgData name="XIANG Sihan" userId="c1eaca33-ff7e-45f3-9df8-103b35eedb4f" providerId="ADAL" clId="{B23C5ADD-0C9D-A74F-83E3-6D367F7315FE}" dt="2024-06-17T13:15:00.250" v="1971" actId="115"/>
          <ac:spMkLst>
            <pc:docMk/>
            <pc:sldMk cId="3445323699" sldId="297"/>
            <ac:spMk id="22" creationId="{E964953D-9E84-56D6-A6C7-8B878BAE1866}"/>
          </ac:spMkLst>
        </pc:spChg>
        <pc:spChg chg="add mod">
          <ac:chgData name="XIANG Sihan" userId="c1eaca33-ff7e-45f3-9df8-103b35eedb4f" providerId="ADAL" clId="{B23C5ADD-0C9D-A74F-83E3-6D367F7315FE}" dt="2024-06-17T13:14:47.768" v="1968" actId="113"/>
          <ac:spMkLst>
            <pc:docMk/>
            <pc:sldMk cId="3445323699" sldId="297"/>
            <ac:spMk id="23" creationId="{84C1181C-BA2C-8B7F-CA9B-C9BD53D7494B}"/>
          </ac:spMkLst>
        </pc:spChg>
        <pc:spChg chg="add mod">
          <ac:chgData name="XIANG Sihan" userId="c1eaca33-ff7e-45f3-9df8-103b35eedb4f" providerId="ADAL" clId="{B23C5ADD-0C9D-A74F-83E3-6D367F7315FE}" dt="2024-06-17T13:15:28.043" v="1975" actId="14100"/>
          <ac:spMkLst>
            <pc:docMk/>
            <pc:sldMk cId="3445323699" sldId="297"/>
            <ac:spMk id="24" creationId="{9DED8381-CF5A-D4EF-498B-AC20300AC106}"/>
          </ac:spMkLst>
        </pc:spChg>
        <pc:spChg chg="add mod">
          <ac:chgData name="XIANG Sihan" userId="c1eaca33-ff7e-45f3-9df8-103b35eedb4f" providerId="ADAL" clId="{B23C5ADD-0C9D-A74F-83E3-6D367F7315FE}" dt="2024-06-17T13:15:53.056" v="1978" actId="115"/>
          <ac:spMkLst>
            <pc:docMk/>
            <pc:sldMk cId="3445323699" sldId="297"/>
            <ac:spMk id="25" creationId="{0B66F696-6DDB-3F93-763F-FAD871D00784}"/>
          </ac:spMkLst>
        </pc:spChg>
        <pc:spChg chg="add mod">
          <ac:chgData name="XIANG Sihan" userId="c1eaca33-ff7e-45f3-9df8-103b35eedb4f" providerId="ADAL" clId="{B23C5ADD-0C9D-A74F-83E3-6D367F7315FE}" dt="2024-06-17T13:16:08.811" v="1981" actId="115"/>
          <ac:spMkLst>
            <pc:docMk/>
            <pc:sldMk cId="3445323699" sldId="297"/>
            <ac:spMk id="26" creationId="{E208B510-564C-7D49-FD99-AB87D153BACB}"/>
          </ac:spMkLst>
        </pc:spChg>
        <pc:spChg chg="add mod">
          <ac:chgData name="XIANG Sihan" userId="c1eaca33-ff7e-45f3-9df8-103b35eedb4f" providerId="ADAL" clId="{B23C5ADD-0C9D-A74F-83E3-6D367F7315FE}" dt="2024-06-17T13:17:51.854" v="2002" actId="1076"/>
          <ac:spMkLst>
            <pc:docMk/>
            <pc:sldMk cId="3445323699" sldId="297"/>
            <ac:spMk id="55" creationId="{EE49534B-AF0C-ADDC-C126-9FAF437A0C3D}"/>
          </ac:spMkLst>
        </pc:spChg>
        <pc:spChg chg="add mod">
          <ac:chgData name="XIANG Sihan" userId="c1eaca33-ff7e-45f3-9df8-103b35eedb4f" providerId="ADAL" clId="{B23C5ADD-0C9D-A74F-83E3-6D367F7315FE}" dt="2024-06-17T13:23:15.854" v="2026" actId="1076"/>
          <ac:spMkLst>
            <pc:docMk/>
            <pc:sldMk cId="3445323699" sldId="297"/>
            <ac:spMk id="56" creationId="{56E827EE-5AB3-F06C-6159-B749F142386E}"/>
          </ac:spMkLst>
        </pc:spChg>
        <pc:spChg chg="add mod">
          <ac:chgData name="XIANG Sihan" userId="c1eaca33-ff7e-45f3-9df8-103b35eedb4f" providerId="ADAL" clId="{B23C5ADD-0C9D-A74F-83E3-6D367F7315FE}" dt="2024-06-17T13:23:55.336" v="2033" actId="14100"/>
          <ac:spMkLst>
            <pc:docMk/>
            <pc:sldMk cId="3445323699" sldId="297"/>
            <ac:spMk id="57" creationId="{77461DA4-F07A-2983-4130-14200E534EEC}"/>
          </ac:spMkLst>
        </pc:spChg>
        <pc:picChg chg="del">
          <ac:chgData name="XIANG Sihan" userId="c1eaca33-ff7e-45f3-9df8-103b35eedb4f" providerId="ADAL" clId="{B23C5ADD-0C9D-A74F-83E3-6D367F7315FE}" dt="2024-06-17T09:40:50.478" v="502" actId="478"/>
          <ac:picMkLst>
            <pc:docMk/>
            <pc:sldMk cId="3445323699" sldId="297"/>
            <ac:picMk id="4" creationId="{99264A34-1BB2-97BF-E2AB-CF919317F1E4}"/>
          </ac:picMkLst>
        </pc:picChg>
        <pc:picChg chg="del">
          <ac:chgData name="XIANG Sihan" userId="c1eaca33-ff7e-45f3-9df8-103b35eedb4f" providerId="ADAL" clId="{B23C5ADD-0C9D-A74F-83E3-6D367F7315FE}" dt="2024-06-17T09:40:50.478" v="502" actId="478"/>
          <ac:picMkLst>
            <pc:docMk/>
            <pc:sldMk cId="3445323699" sldId="297"/>
            <ac:picMk id="6" creationId="{5118F4CA-F65B-38A2-030F-A4B61C9E9CF5}"/>
          </ac:picMkLst>
        </pc:picChg>
        <pc:cxnChg chg="del">
          <ac:chgData name="XIANG Sihan" userId="c1eaca33-ff7e-45f3-9df8-103b35eedb4f" providerId="ADAL" clId="{B23C5ADD-0C9D-A74F-83E3-6D367F7315FE}" dt="2024-06-17T09:40:50.478" v="502" actId="478"/>
          <ac:cxnSpMkLst>
            <pc:docMk/>
            <pc:sldMk cId="3445323699" sldId="297"/>
            <ac:cxnSpMk id="13" creationId="{802E5D23-5BC6-C1C1-23D9-200E19F31D24}"/>
          </ac:cxnSpMkLst>
        </pc:cxnChg>
        <pc:cxnChg chg="del">
          <ac:chgData name="XIANG Sihan" userId="c1eaca33-ff7e-45f3-9df8-103b35eedb4f" providerId="ADAL" clId="{B23C5ADD-0C9D-A74F-83E3-6D367F7315FE}" dt="2024-06-17T09:40:50.478" v="502" actId="478"/>
          <ac:cxnSpMkLst>
            <pc:docMk/>
            <pc:sldMk cId="3445323699" sldId="297"/>
            <ac:cxnSpMk id="14" creationId="{02DD89DB-516C-84E0-D083-E4F02C9FF3D7}"/>
          </ac:cxnSpMkLst>
        </pc:cxnChg>
        <pc:cxnChg chg="add mod">
          <ac:chgData name="XIANG Sihan" userId="c1eaca33-ff7e-45f3-9df8-103b35eedb4f" providerId="ADAL" clId="{B23C5ADD-0C9D-A74F-83E3-6D367F7315FE}" dt="2024-06-17T13:13:56.104" v="1961" actId="1035"/>
          <ac:cxnSpMkLst>
            <pc:docMk/>
            <pc:sldMk cId="3445323699" sldId="297"/>
            <ac:cxnSpMk id="28" creationId="{D1721317-80BE-C8CE-52DA-74F91963992D}"/>
          </ac:cxnSpMkLst>
        </pc:cxnChg>
        <pc:cxnChg chg="add mod">
          <ac:chgData name="XIANG Sihan" userId="c1eaca33-ff7e-45f3-9df8-103b35eedb4f" providerId="ADAL" clId="{B23C5ADD-0C9D-A74F-83E3-6D367F7315FE}" dt="2024-06-17T13:13:56.104" v="1961" actId="1035"/>
          <ac:cxnSpMkLst>
            <pc:docMk/>
            <pc:sldMk cId="3445323699" sldId="297"/>
            <ac:cxnSpMk id="29" creationId="{BAD0C540-CF57-BFB8-3CBF-FE68AE2EAD94}"/>
          </ac:cxnSpMkLst>
        </pc:cxnChg>
        <pc:cxnChg chg="add mod">
          <ac:chgData name="XIANG Sihan" userId="c1eaca33-ff7e-45f3-9df8-103b35eedb4f" providerId="ADAL" clId="{B23C5ADD-0C9D-A74F-83E3-6D367F7315FE}" dt="2024-06-17T13:13:56.104" v="1961" actId="1035"/>
          <ac:cxnSpMkLst>
            <pc:docMk/>
            <pc:sldMk cId="3445323699" sldId="297"/>
            <ac:cxnSpMk id="33" creationId="{509488C5-0CA3-1FF9-1AA2-8A05024A9358}"/>
          </ac:cxnSpMkLst>
        </pc:cxnChg>
        <pc:cxnChg chg="add mod">
          <ac:chgData name="XIANG Sihan" userId="c1eaca33-ff7e-45f3-9df8-103b35eedb4f" providerId="ADAL" clId="{B23C5ADD-0C9D-A74F-83E3-6D367F7315FE}" dt="2024-06-17T13:13:56.104" v="1961" actId="1035"/>
          <ac:cxnSpMkLst>
            <pc:docMk/>
            <pc:sldMk cId="3445323699" sldId="297"/>
            <ac:cxnSpMk id="35" creationId="{E43C3A19-F10C-AA9A-85BA-ADA4296259CE}"/>
          </ac:cxnSpMkLst>
        </pc:cxnChg>
        <pc:cxnChg chg="add del mod">
          <ac:chgData name="XIANG Sihan" userId="c1eaca33-ff7e-45f3-9df8-103b35eedb4f" providerId="ADAL" clId="{B23C5ADD-0C9D-A74F-83E3-6D367F7315FE}" dt="2024-06-17T13:16:21.627" v="1984" actId="478"/>
          <ac:cxnSpMkLst>
            <pc:docMk/>
            <pc:sldMk cId="3445323699" sldId="297"/>
            <ac:cxnSpMk id="36" creationId="{A166C398-08A7-4AB9-66BF-73C428053604}"/>
          </ac:cxnSpMkLst>
        </pc:cxnChg>
        <pc:cxnChg chg="add mod">
          <ac:chgData name="XIANG Sihan" userId="c1eaca33-ff7e-45f3-9df8-103b35eedb4f" providerId="ADAL" clId="{B23C5ADD-0C9D-A74F-83E3-6D367F7315FE}" dt="2024-06-17T13:13:56.104" v="1961" actId="1035"/>
          <ac:cxnSpMkLst>
            <pc:docMk/>
            <pc:sldMk cId="3445323699" sldId="297"/>
            <ac:cxnSpMk id="39" creationId="{31116CF6-9166-F21D-E1AB-8B862BB5119F}"/>
          </ac:cxnSpMkLst>
        </pc:cxnChg>
        <pc:cxnChg chg="add mod">
          <ac:chgData name="XIANG Sihan" userId="c1eaca33-ff7e-45f3-9df8-103b35eedb4f" providerId="ADAL" clId="{B23C5ADD-0C9D-A74F-83E3-6D367F7315FE}" dt="2024-06-17T13:13:56.104" v="1961" actId="1035"/>
          <ac:cxnSpMkLst>
            <pc:docMk/>
            <pc:sldMk cId="3445323699" sldId="297"/>
            <ac:cxnSpMk id="42" creationId="{5FB1CF08-77B0-F237-3E76-A126ED9F6905}"/>
          </ac:cxnSpMkLst>
        </pc:cxnChg>
        <pc:cxnChg chg="add mod">
          <ac:chgData name="XIANG Sihan" userId="c1eaca33-ff7e-45f3-9df8-103b35eedb4f" providerId="ADAL" clId="{B23C5ADD-0C9D-A74F-83E3-6D367F7315FE}" dt="2024-06-17T13:16:39.865" v="1988" actId="1038"/>
          <ac:cxnSpMkLst>
            <pc:docMk/>
            <pc:sldMk cId="3445323699" sldId="297"/>
            <ac:cxnSpMk id="50" creationId="{A662867A-F2CD-7D30-0912-A8D589D6C58C}"/>
          </ac:cxnSpMkLst>
        </pc:cxnChg>
      </pc:sldChg>
      <pc:sldChg chg="addSp delSp modSp add mod">
        <pc:chgData name="XIANG Sihan" userId="c1eaca33-ff7e-45f3-9df8-103b35eedb4f" providerId="ADAL" clId="{B23C5ADD-0C9D-A74F-83E3-6D367F7315FE}" dt="2024-06-17T10:53:21.928" v="1643" actId="14100"/>
        <pc:sldMkLst>
          <pc:docMk/>
          <pc:sldMk cId="4048720788" sldId="298"/>
        </pc:sldMkLst>
        <pc:spChg chg="mod">
          <ac:chgData name="XIANG Sihan" userId="c1eaca33-ff7e-45f3-9df8-103b35eedb4f" providerId="ADAL" clId="{B23C5ADD-0C9D-A74F-83E3-6D367F7315FE}" dt="2024-06-17T09:50:19.706" v="589" actId="20577"/>
          <ac:spMkLst>
            <pc:docMk/>
            <pc:sldMk cId="4048720788" sldId="298"/>
            <ac:spMk id="2" creationId="{1F23D31C-2C40-55A5-DB6C-8040E663B8EB}"/>
          </ac:spMkLst>
        </pc:spChg>
        <pc:spChg chg="mod">
          <ac:chgData name="XIANG Sihan" userId="c1eaca33-ff7e-45f3-9df8-103b35eedb4f" providerId="ADAL" clId="{B23C5ADD-0C9D-A74F-83E3-6D367F7315FE}" dt="2024-06-17T09:50:15.178" v="584" actId="20577"/>
          <ac:spMkLst>
            <pc:docMk/>
            <pc:sldMk cId="4048720788" sldId="298"/>
            <ac:spMk id="5" creationId="{EE59B3EC-CA6B-4082-CB4B-A75141B00441}"/>
          </ac:spMkLst>
        </pc:spChg>
        <pc:spChg chg="add mod">
          <ac:chgData name="XIANG Sihan" userId="c1eaca33-ff7e-45f3-9df8-103b35eedb4f" providerId="ADAL" clId="{B23C5ADD-0C9D-A74F-83E3-6D367F7315FE}" dt="2024-06-17T10:03:14.443" v="956" actId="1035"/>
          <ac:spMkLst>
            <pc:docMk/>
            <pc:sldMk cId="4048720788" sldId="298"/>
            <ac:spMk id="6" creationId="{3859411A-9178-1AF3-6A64-AD48D263B5C3}"/>
          </ac:spMkLst>
        </pc:spChg>
        <pc:spChg chg="add mod">
          <ac:chgData name="XIANG Sihan" userId="c1eaca33-ff7e-45f3-9df8-103b35eedb4f" providerId="ADAL" clId="{B23C5ADD-0C9D-A74F-83E3-6D367F7315FE}" dt="2024-06-17T10:11:33.803" v="1080" actId="1076"/>
          <ac:spMkLst>
            <pc:docMk/>
            <pc:sldMk cId="4048720788" sldId="298"/>
            <ac:spMk id="9" creationId="{57E42CE5-D43F-F91A-99BE-7302DE936A88}"/>
          </ac:spMkLst>
        </pc:spChg>
        <pc:spChg chg="add mod">
          <ac:chgData name="XIANG Sihan" userId="c1eaca33-ff7e-45f3-9df8-103b35eedb4f" providerId="ADAL" clId="{B23C5ADD-0C9D-A74F-83E3-6D367F7315FE}" dt="2024-06-17T10:11:33.803" v="1080" actId="1076"/>
          <ac:spMkLst>
            <pc:docMk/>
            <pc:sldMk cId="4048720788" sldId="298"/>
            <ac:spMk id="10" creationId="{E0936D3D-4445-8E3E-A96D-A704216EE23A}"/>
          </ac:spMkLst>
        </pc:spChg>
        <pc:spChg chg="add mod">
          <ac:chgData name="XIANG Sihan" userId="c1eaca33-ff7e-45f3-9df8-103b35eedb4f" providerId="ADAL" clId="{B23C5ADD-0C9D-A74F-83E3-6D367F7315FE}" dt="2024-06-17T10:11:33.803" v="1080" actId="1076"/>
          <ac:spMkLst>
            <pc:docMk/>
            <pc:sldMk cId="4048720788" sldId="298"/>
            <ac:spMk id="11" creationId="{7A310A88-9077-831B-25A7-2A9A9E816303}"/>
          </ac:spMkLst>
        </pc:spChg>
        <pc:spChg chg="add mod">
          <ac:chgData name="XIANG Sihan" userId="c1eaca33-ff7e-45f3-9df8-103b35eedb4f" providerId="ADAL" clId="{B23C5ADD-0C9D-A74F-83E3-6D367F7315FE}" dt="2024-06-17T10:11:16.452" v="1079" actId="1076"/>
          <ac:spMkLst>
            <pc:docMk/>
            <pc:sldMk cId="4048720788" sldId="298"/>
            <ac:spMk id="12" creationId="{64DF968C-38D0-AF85-B8DB-A6DA3F745D2B}"/>
          </ac:spMkLst>
        </pc:spChg>
        <pc:spChg chg="add mod">
          <ac:chgData name="XIANG Sihan" userId="c1eaca33-ff7e-45f3-9df8-103b35eedb4f" providerId="ADAL" clId="{B23C5ADD-0C9D-A74F-83E3-6D367F7315FE}" dt="2024-06-17T10:11:16.452" v="1079" actId="1076"/>
          <ac:spMkLst>
            <pc:docMk/>
            <pc:sldMk cId="4048720788" sldId="298"/>
            <ac:spMk id="13" creationId="{930F4D2B-6860-ACE4-5A2D-8C0E77C0F546}"/>
          </ac:spMkLst>
        </pc:spChg>
        <pc:spChg chg="add mod">
          <ac:chgData name="XIANG Sihan" userId="c1eaca33-ff7e-45f3-9df8-103b35eedb4f" providerId="ADAL" clId="{B23C5ADD-0C9D-A74F-83E3-6D367F7315FE}" dt="2024-06-17T10:42:00.486" v="1557" actId="20577"/>
          <ac:spMkLst>
            <pc:docMk/>
            <pc:sldMk cId="4048720788" sldId="298"/>
            <ac:spMk id="14" creationId="{64DA9CB9-D9D3-6D2F-6463-8D35F6282CE6}"/>
          </ac:spMkLst>
        </pc:spChg>
        <pc:spChg chg="add mod">
          <ac:chgData name="XIANG Sihan" userId="c1eaca33-ff7e-45f3-9df8-103b35eedb4f" providerId="ADAL" clId="{B23C5ADD-0C9D-A74F-83E3-6D367F7315FE}" dt="2024-06-17T10:53:19.956" v="1642" actId="14100"/>
          <ac:spMkLst>
            <pc:docMk/>
            <pc:sldMk cId="4048720788" sldId="298"/>
            <ac:spMk id="15" creationId="{93A3F9F9-59ED-9317-6ED1-32EF463B7329}"/>
          </ac:spMkLst>
        </pc:spChg>
        <pc:spChg chg="add mod">
          <ac:chgData name="XIANG Sihan" userId="c1eaca33-ff7e-45f3-9df8-103b35eedb4f" providerId="ADAL" clId="{B23C5ADD-0C9D-A74F-83E3-6D367F7315FE}" dt="2024-06-17T10:53:21.928" v="1643" actId="14100"/>
          <ac:spMkLst>
            <pc:docMk/>
            <pc:sldMk cId="4048720788" sldId="298"/>
            <ac:spMk id="16" creationId="{77F97318-04EC-4A9A-C2C0-23F5863D7B0D}"/>
          </ac:spMkLst>
        </pc:spChg>
        <pc:spChg chg="add mod">
          <ac:chgData name="XIANG Sihan" userId="c1eaca33-ff7e-45f3-9df8-103b35eedb4f" providerId="ADAL" clId="{B23C5ADD-0C9D-A74F-83E3-6D367F7315FE}" dt="2024-06-17T10:11:33.803" v="1080" actId="1076"/>
          <ac:spMkLst>
            <pc:docMk/>
            <pc:sldMk cId="4048720788" sldId="298"/>
            <ac:spMk id="17" creationId="{4F8E5278-0801-B480-7A11-0C8A490D8905}"/>
          </ac:spMkLst>
        </pc:spChg>
        <pc:spChg chg="add mod">
          <ac:chgData name="XIANG Sihan" userId="c1eaca33-ff7e-45f3-9df8-103b35eedb4f" providerId="ADAL" clId="{B23C5ADD-0C9D-A74F-83E3-6D367F7315FE}" dt="2024-06-17T10:11:16.452" v="1079" actId="1076"/>
          <ac:spMkLst>
            <pc:docMk/>
            <pc:sldMk cId="4048720788" sldId="298"/>
            <ac:spMk id="18" creationId="{537499C7-7829-F342-2AE5-C6389CBA432F}"/>
          </ac:spMkLst>
        </pc:spChg>
        <pc:spChg chg="add mod">
          <ac:chgData name="XIANG Sihan" userId="c1eaca33-ff7e-45f3-9df8-103b35eedb4f" providerId="ADAL" clId="{B23C5ADD-0C9D-A74F-83E3-6D367F7315FE}" dt="2024-06-17T10:11:16.452" v="1079" actId="1076"/>
          <ac:spMkLst>
            <pc:docMk/>
            <pc:sldMk cId="4048720788" sldId="298"/>
            <ac:spMk id="19" creationId="{26617C0B-DB92-2912-E20D-7AD6479FCE4F}"/>
          </ac:spMkLst>
        </pc:spChg>
        <pc:spChg chg="add mod">
          <ac:chgData name="XIANG Sihan" userId="c1eaca33-ff7e-45f3-9df8-103b35eedb4f" providerId="ADAL" clId="{B23C5ADD-0C9D-A74F-83E3-6D367F7315FE}" dt="2024-06-17T10:11:33.803" v="1080" actId="1076"/>
          <ac:spMkLst>
            <pc:docMk/>
            <pc:sldMk cId="4048720788" sldId="298"/>
            <ac:spMk id="20" creationId="{A4B4564D-C362-041A-6D44-47452E9D2FDA}"/>
          </ac:spMkLst>
        </pc:spChg>
        <pc:spChg chg="del">
          <ac:chgData name="XIANG Sihan" userId="c1eaca33-ff7e-45f3-9df8-103b35eedb4f" providerId="ADAL" clId="{B23C5ADD-0C9D-A74F-83E3-6D367F7315FE}" dt="2024-06-17T10:05:40.797" v="1019" actId="478"/>
          <ac:spMkLst>
            <pc:docMk/>
            <pc:sldMk cId="4048720788" sldId="298"/>
            <ac:spMk id="51" creationId="{00000000-0000-0000-0000-000000000000}"/>
          </ac:spMkLst>
        </pc:spChg>
        <pc:picChg chg="add mod">
          <ac:chgData name="XIANG Sihan" userId="c1eaca33-ff7e-45f3-9df8-103b35eedb4f" providerId="ADAL" clId="{B23C5ADD-0C9D-A74F-83E3-6D367F7315FE}" dt="2024-06-17T10:03:14.443" v="956" actId="1035"/>
          <ac:picMkLst>
            <pc:docMk/>
            <pc:sldMk cId="4048720788" sldId="298"/>
            <ac:picMk id="3" creationId="{0F437E40-4CEB-049D-81D2-5594F4568AB5}"/>
          </ac:picMkLst>
        </pc:picChg>
        <pc:cxnChg chg="add mod">
          <ac:chgData name="XIANG Sihan" userId="c1eaca33-ff7e-45f3-9df8-103b35eedb4f" providerId="ADAL" clId="{B23C5ADD-0C9D-A74F-83E3-6D367F7315FE}" dt="2024-06-17T10:03:14.443" v="956" actId="1035"/>
          <ac:cxnSpMkLst>
            <pc:docMk/>
            <pc:sldMk cId="4048720788" sldId="298"/>
            <ac:cxnSpMk id="4" creationId="{2C47E495-36CA-85A7-8765-C54A55EE6833}"/>
          </ac:cxnSpMkLst>
        </pc:cxnChg>
      </pc:sldChg>
      <pc:sldChg chg="new del">
        <pc:chgData name="XIANG Sihan" userId="c1eaca33-ff7e-45f3-9df8-103b35eedb4f" providerId="ADAL" clId="{B23C5ADD-0C9D-A74F-83E3-6D367F7315FE}" dt="2024-06-17T09:46:00.845" v="510" actId="2696"/>
        <pc:sldMkLst>
          <pc:docMk/>
          <pc:sldMk cId="1747534602" sldId="299"/>
        </pc:sldMkLst>
      </pc:sldChg>
      <pc:sldChg chg="addSp delSp modSp add mod ord">
        <pc:chgData name="XIANG Sihan" userId="c1eaca33-ff7e-45f3-9df8-103b35eedb4f" providerId="ADAL" clId="{B23C5ADD-0C9D-A74F-83E3-6D367F7315FE}" dt="2024-06-17T10:45:24.423" v="1641" actId="14100"/>
        <pc:sldMkLst>
          <pc:docMk/>
          <pc:sldMk cId="2760786718" sldId="299"/>
        </pc:sldMkLst>
        <pc:spChg chg="mod">
          <ac:chgData name="XIANG Sihan" userId="c1eaca33-ff7e-45f3-9df8-103b35eedb4f" providerId="ADAL" clId="{B23C5ADD-0C9D-A74F-83E3-6D367F7315FE}" dt="2024-06-17T10:12:25.483" v="1084" actId="20577"/>
          <ac:spMkLst>
            <pc:docMk/>
            <pc:sldMk cId="2760786718" sldId="299"/>
            <ac:spMk id="2" creationId="{1F23D31C-2C40-55A5-DB6C-8040E663B8EB}"/>
          </ac:spMkLst>
        </pc:spChg>
        <pc:spChg chg="add mod">
          <ac:chgData name="XIANG Sihan" userId="c1eaca33-ff7e-45f3-9df8-103b35eedb4f" providerId="ADAL" clId="{B23C5ADD-0C9D-A74F-83E3-6D367F7315FE}" dt="2024-06-17T10:44:13.200" v="1630" actId="1036"/>
          <ac:spMkLst>
            <pc:docMk/>
            <pc:sldMk cId="2760786718" sldId="299"/>
            <ac:spMk id="4" creationId="{233AF4C4-E2E2-065D-90CA-22423AE3543B}"/>
          </ac:spMkLst>
        </pc:spChg>
        <pc:spChg chg="mod">
          <ac:chgData name="XIANG Sihan" userId="c1eaca33-ff7e-45f3-9df8-103b35eedb4f" providerId="ADAL" clId="{B23C5ADD-0C9D-A74F-83E3-6D367F7315FE}" dt="2024-06-17T10:12:59.652" v="1109" actId="20577"/>
          <ac:spMkLst>
            <pc:docMk/>
            <pc:sldMk cId="2760786718" sldId="299"/>
            <ac:spMk id="5" creationId="{EE59B3EC-CA6B-4082-CB4B-A75141B00441}"/>
          </ac:spMkLst>
        </pc:spChg>
        <pc:spChg chg="add mod">
          <ac:chgData name="XIANG Sihan" userId="c1eaca33-ff7e-45f3-9df8-103b35eedb4f" providerId="ADAL" clId="{B23C5ADD-0C9D-A74F-83E3-6D367F7315FE}" dt="2024-06-17T10:44:13.200" v="1630" actId="1036"/>
          <ac:spMkLst>
            <pc:docMk/>
            <pc:sldMk cId="2760786718" sldId="299"/>
            <ac:spMk id="7" creationId="{7E8BC149-271B-6236-2FA8-5D9B0259E23B}"/>
          </ac:spMkLst>
        </pc:spChg>
        <pc:spChg chg="add mod">
          <ac:chgData name="XIANG Sihan" userId="c1eaca33-ff7e-45f3-9df8-103b35eedb4f" providerId="ADAL" clId="{B23C5ADD-0C9D-A74F-83E3-6D367F7315FE}" dt="2024-06-17T10:44:13.200" v="1630" actId="1036"/>
          <ac:spMkLst>
            <pc:docMk/>
            <pc:sldMk cId="2760786718" sldId="299"/>
            <ac:spMk id="8" creationId="{CCA01715-90F7-022E-8225-7B1869B63541}"/>
          </ac:spMkLst>
        </pc:spChg>
        <pc:spChg chg="add mod">
          <ac:chgData name="XIANG Sihan" userId="c1eaca33-ff7e-45f3-9df8-103b35eedb4f" providerId="ADAL" clId="{B23C5ADD-0C9D-A74F-83E3-6D367F7315FE}" dt="2024-06-17T10:44:18.431" v="1631" actId="1076"/>
          <ac:spMkLst>
            <pc:docMk/>
            <pc:sldMk cId="2760786718" sldId="299"/>
            <ac:spMk id="9" creationId="{469D2C78-F840-81AF-A222-2A6A78D479C2}"/>
          </ac:spMkLst>
        </pc:spChg>
        <pc:spChg chg="add mod">
          <ac:chgData name="XIANG Sihan" userId="c1eaca33-ff7e-45f3-9df8-103b35eedb4f" providerId="ADAL" clId="{B23C5ADD-0C9D-A74F-83E3-6D367F7315FE}" dt="2024-06-17T10:45:24.423" v="1641" actId="14100"/>
          <ac:spMkLst>
            <pc:docMk/>
            <pc:sldMk cId="2760786718" sldId="299"/>
            <ac:spMk id="10" creationId="{2929C283-9369-C7EA-6ACF-C13C91BCD4C4}"/>
          </ac:spMkLst>
        </pc:spChg>
        <pc:graphicFrameChg chg="add mod modGraphic">
          <ac:chgData name="XIANG Sihan" userId="c1eaca33-ff7e-45f3-9df8-103b35eedb4f" providerId="ADAL" clId="{B23C5ADD-0C9D-A74F-83E3-6D367F7315FE}" dt="2024-06-17T10:44:13.200" v="1630" actId="1036"/>
          <ac:graphicFrameMkLst>
            <pc:docMk/>
            <pc:sldMk cId="2760786718" sldId="299"/>
            <ac:graphicFrameMk id="3" creationId="{C6FD45F5-50E8-5E4B-724E-40894B8F0E06}"/>
          </ac:graphicFrameMkLst>
        </pc:graphicFrameChg>
        <pc:graphicFrameChg chg="add del mod">
          <ac:chgData name="XIANG Sihan" userId="c1eaca33-ff7e-45f3-9df8-103b35eedb4f" providerId="ADAL" clId="{B23C5ADD-0C9D-A74F-83E3-6D367F7315FE}" dt="2024-06-17T10:26:12.776" v="1161" actId="478"/>
          <ac:graphicFrameMkLst>
            <pc:docMk/>
            <pc:sldMk cId="2760786718" sldId="299"/>
            <ac:graphicFrameMk id="6" creationId="{AD64751F-D28D-9664-19C7-F1527E3AF74D}"/>
          </ac:graphicFrameMkLst>
        </pc:graphicFrameChg>
      </pc:sldChg>
      <pc:sldChg chg="addSp delSp modSp add mod">
        <pc:chgData name="XIANG Sihan" userId="c1eaca33-ff7e-45f3-9df8-103b35eedb4f" providerId="ADAL" clId="{B23C5ADD-0C9D-A74F-83E3-6D367F7315FE}" dt="2024-06-18T14:02:03.212" v="2818" actId="207"/>
        <pc:sldMkLst>
          <pc:docMk/>
          <pc:sldMk cId="116298775" sldId="300"/>
        </pc:sldMkLst>
        <pc:spChg chg="mod">
          <ac:chgData name="XIANG Sihan" userId="c1eaca33-ff7e-45f3-9df8-103b35eedb4f" providerId="ADAL" clId="{B23C5ADD-0C9D-A74F-83E3-6D367F7315FE}" dt="2024-06-17T13:24:51.040" v="2037" actId="20577"/>
          <ac:spMkLst>
            <pc:docMk/>
            <pc:sldMk cId="116298775" sldId="300"/>
            <ac:spMk id="2" creationId="{1F23D31C-2C40-55A5-DB6C-8040E663B8EB}"/>
          </ac:spMkLst>
        </pc:spChg>
        <pc:spChg chg="del">
          <ac:chgData name="XIANG Sihan" userId="c1eaca33-ff7e-45f3-9df8-103b35eedb4f" providerId="ADAL" clId="{B23C5ADD-0C9D-A74F-83E3-6D367F7315FE}" dt="2024-06-17T13:27:03.744" v="2053" actId="478"/>
          <ac:spMkLst>
            <pc:docMk/>
            <pc:sldMk cId="116298775" sldId="300"/>
            <ac:spMk id="4" creationId="{233AF4C4-E2E2-065D-90CA-22423AE3543B}"/>
          </ac:spMkLst>
        </pc:spChg>
        <pc:spChg chg="add mod">
          <ac:chgData name="XIANG Sihan" userId="c1eaca33-ff7e-45f3-9df8-103b35eedb4f" providerId="ADAL" clId="{B23C5ADD-0C9D-A74F-83E3-6D367F7315FE}" dt="2024-06-18T13:40:11.529" v="2076" actId="1076"/>
          <ac:spMkLst>
            <pc:docMk/>
            <pc:sldMk cId="116298775" sldId="300"/>
            <ac:spMk id="4" creationId="{5F785914-1E8F-4648-5BC7-EFDE0077A705}"/>
          </ac:spMkLst>
        </pc:spChg>
        <pc:spChg chg="mod">
          <ac:chgData name="XIANG Sihan" userId="c1eaca33-ff7e-45f3-9df8-103b35eedb4f" providerId="ADAL" clId="{B23C5ADD-0C9D-A74F-83E3-6D367F7315FE}" dt="2024-06-18T13:41:10.337" v="2149" actId="20577"/>
          <ac:spMkLst>
            <pc:docMk/>
            <pc:sldMk cId="116298775" sldId="300"/>
            <ac:spMk id="5" creationId="{EE59B3EC-CA6B-4082-CB4B-A75141B00441}"/>
          </ac:spMkLst>
        </pc:spChg>
        <pc:spChg chg="add mod">
          <ac:chgData name="XIANG Sihan" userId="c1eaca33-ff7e-45f3-9df8-103b35eedb4f" providerId="ADAL" clId="{B23C5ADD-0C9D-A74F-83E3-6D367F7315FE}" dt="2024-06-18T13:40:20.649" v="2079" actId="14100"/>
          <ac:spMkLst>
            <pc:docMk/>
            <pc:sldMk cId="116298775" sldId="300"/>
            <ac:spMk id="6" creationId="{43BDBC00-BE7E-B9A2-D5A0-8278C83F475D}"/>
          </ac:spMkLst>
        </pc:spChg>
        <pc:spChg chg="add mod">
          <ac:chgData name="XIANG Sihan" userId="c1eaca33-ff7e-45f3-9df8-103b35eedb4f" providerId="ADAL" clId="{B23C5ADD-0C9D-A74F-83E3-6D367F7315FE}" dt="2024-06-18T13:47:01.889" v="2331" actId="20577"/>
          <ac:spMkLst>
            <pc:docMk/>
            <pc:sldMk cId="116298775" sldId="300"/>
            <ac:spMk id="7" creationId="{55B72E76-47A6-36F1-FC35-0E9F3721F265}"/>
          </ac:spMkLst>
        </pc:spChg>
        <pc:spChg chg="del">
          <ac:chgData name="XIANG Sihan" userId="c1eaca33-ff7e-45f3-9df8-103b35eedb4f" providerId="ADAL" clId="{B23C5ADD-0C9D-A74F-83E3-6D367F7315FE}" dt="2024-06-17T13:27:03.744" v="2053" actId="478"/>
          <ac:spMkLst>
            <pc:docMk/>
            <pc:sldMk cId="116298775" sldId="300"/>
            <ac:spMk id="7" creationId="{7E8BC149-271B-6236-2FA8-5D9B0259E23B}"/>
          </ac:spMkLst>
        </pc:spChg>
        <pc:spChg chg="add mod">
          <ac:chgData name="XIANG Sihan" userId="c1eaca33-ff7e-45f3-9df8-103b35eedb4f" providerId="ADAL" clId="{B23C5ADD-0C9D-A74F-83E3-6D367F7315FE}" dt="2024-06-18T13:45:36.071" v="2321" actId="1076"/>
          <ac:spMkLst>
            <pc:docMk/>
            <pc:sldMk cId="116298775" sldId="300"/>
            <ac:spMk id="8" creationId="{B0286844-06FA-1FBB-B003-CD3F9F924532}"/>
          </ac:spMkLst>
        </pc:spChg>
        <pc:spChg chg="del">
          <ac:chgData name="XIANG Sihan" userId="c1eaca33-ff7e-45f3-9df8-103b35eedb4f" providerId="ADAL" clId="{B23C5ADD-0C9D-A74F-83E3-6D367F7315FE}" dt="2024-06-17T13:27:03.744" v="2053" actId="478"/>
          <ac:spMkLst>
            <pc:docMk/>
            <pc:sldMk cId="116298775" sldId="300"/>
            <ac:spMk id="8" creationId="{CCA01715-90F7-022E-8225-7B1869B63541}"/>
          </ac:spMkLst>
        </pc:spChg>
        <pc:spChg chg="del">
          <ac:chgData name="XIANG Sihan" userId="c1eaca33-ff7e-45f3-9df8-103b35eedb4f" providerId="ADAL" clId="{B23C5ADD-0C9D-A74F-83E3-6D367F7315FE}" dt="2024-06-17T13:27:03.744" v="2053" actId="478"/>
          <ac:spMkLst>
            <pc:docMk/>
            <pc:sldMk cId="116298775" sldId="300"/>
            <ac:spMk id="9" creationId="{469D2C78-F840-81AF-A222-2A6A78D479C2}"/>
          </ac:spMkLst>
        </pc:spChg>
        <pc:spChg chg="add mod">
          <ac:chgData name="XIANG Sihan" userId="c1eaca33-ff7e-45f3-9df8-103b35eedb4f" providerId="ADAL" clId="{B23C5ADD-0C9D-A74F-83E3-6D367F7315FE}" dt="2024-06-18T13:45:42.084" v="2322" actId="1076"/>
          <ac:spMkLst>
            <pc:docMk/>
            <pc:sldMk cId="116298775" sldId="300"/>
            <ac:spMk id="9" creationId="{B27BD996-A0A6-BF68-DBB4-5A6237FACAE7}"/>
          </ac:spMkLst>
        </pc:spChg>
        <pc:spChg chg="del">
          <ac:chgData name="XIANG Sihan" userId="c1eaca33-ff7e-45f3-9df8-103b35eedb4f" providerId="ADAL" clId="{B23C5ADD-0C9D-A74F-83E3-6D367F7315FE}" dt="2024-06-17T13:27:03.744" v="2053" actId="478"/>
          <ac:spMkLst>
            <pc:docMk/>
            <pc:sldMk cId="116298775" sldId="300"/>
            <ac:spMk id="10" creationId="{2929C283-9369-C7EA-6ACF-C13C91BCD4C4}"/>
          </ac:spMkLst>
        </pc:spChg>
        <pc:spChg chg="add mod">
          <ac:chgData name="XIANG Sihan" userId="c1eaca33-ff7e-45f3-9df8-103b35eedb4f" providerId="ADAL" clId="{B23C5ADD-0C9D-A74F-83E3-6D367F7315FE}" dt="2024-06-18T13:45:47.529" v="2323" actId="1076"/>
          <ac:spMkLst>
            <pc:docMk/>
            <pc:sldMk cId="116298775" sldId="300"/>
            <ac:spMk id="10" creationId="{A1E54655-65B4-6D5C-88F0-9E5B54001666}"/>
          </ac:spMkLst>
        </pc:spChg>
        <pc:spChg chg="add mod">
          <ac:chgData name="XIANG Sihan" userId="c1eaca33-ff7e-45f3-9df8-103b35eedb4f" providerId="ADAL" clId="{B23C5ADD-0C9D-A74F-83E3-6D367F7315FE}" dt="2024-06-18T13:45:55.065" v="2324" actId="1076"/>
          <ac:spMkLst>
            <pc:docMk/>
            <pc:sldMk cId="116298775" sldId="300"/>
            <ac:spMk id="11" creationId="{F386E7CA-F72F-FB77-F209-969961A6322E}"/>
          </ac:spMkLst>
        </pc:spChg>
        <pc:spChg chg="add mod">
          <ac:chgData name="XIANG Sihan" userId="c1eaca33-ff7e-45f3-9df8-103b35eedb4f" providerId="ADAL" clId="{B23C5ADD-0C9D-A74F-83E3-6D367F7315FE}" dt="2024-06-18T13:46:15.625" v="2328" actId="1076"/>
          <ac:spMkLst>
            <pc:docMk/>
            <pc:sldMk cId="116298775" sldId="300"/>
            <ac:spMk id="12" creationId="{F796134C-1916-8BA8-294B-AD90B30F7106}"/>
          </ac:spMkLst>
        </pc:spChg>
        <pc:spChg chg="add mod">
          <ac:chgData name="XIANG Sihan" userId="c1eaca33-ff7e-45f3-9df8-103b35eedb4f" providerId="ADAL" clId="{B23C5ADD-0C9D-A74F-83E3-6D367F7315FE}" dt="2024-06-18T13:46:23.027" v="2330" actId="1076"/>
          <ac:spMkLst>
            <pc:docMk/>
            <pc:sldMk cId="116298775" sldId="300"/>
            <ac:spMk id="13" creationId="{28C7C926-F06E-BF26-9C51-5F53627A23D0}"/>
          </ac:spMkLst>
        </pc:spChg>
        <pc:spChg chg="add del mod">
          <ac:chgData name="XIANG Sihan" userId="c1eaca33-ff7e-45f3-9df8-103b35eedb4f" providerId="ADAL" clId="{B23C5ADD-0C9D-A74F-83E3-6D367F7315FE}" dt="2024-06-18T13:48:15.430" v="2333" actId="478"/>
          <ac:spMkLst>
            <pc:docMk/>
            <pc:sldMk cId="116298775" sldId="300"/>
            <ac:spMk id="14" creationId="{0400297A-BFD6-32F4-2D1B-B4312FE1CCBA}"/>
          </ac:spMkLst>
        </pc:spChg>
        <pc:spChg chg="add mod">
          <ac:chgData name="XIANG Sihan" userId="c1eaca33-ff7e-45f3-9df8-103b35eedb4f" providerId="ADAL" clId="{B23C5ADD-0C9D-A74F-83E3-6D367F7315FE}" dt="2024-06-18T13:48:38.973" v="2351" actId="20577"/>
          <ac:spMkLst>
            <pc:docMk/>
            <pc:sldMk cId="116298775" sldId="300"/>
            <ac:spMk id="15" creationId="{415793A5-FD16-EFF1-E56F-388CDD2CC244}"/>
          </ac:spMkLst>
        </pc:spChg>
        <pc:spChg chg="add mod">
          <ac:chgData name="XIANG Sihan" userId="c1eaca33-ff7e-45f3-9df8-103b35eedb4f" providerId="ADAL" clId="{B23C5ADD-0C9D-A74F-83E3-6D367F7315FE}" dt="2024-06-18T13:56:35.757" v="2642" actId="20577"/>
          <ac:spMkLst>
            <pc:docMk/>
            <pc:sldMk cId="116298775" sldId="300"/>
            <ac:spMk id="16" creationId="{CDC7DF98-541E-A27F-7F83-3EAEE5944A7E}"/>
          </ac:spMkLst>
        </pc:spChg>
        <pc:spChg chg="add mod">
          <ac:chgData name="XIANG Sihan" userId="c1eaca33-ff7e-45f3-9df8-103b35eedb4f" providerId="ADAL" clId="{B23C5ADD-0C9D-A74F-83E3-6D367F7315FE}" dt="2024-06-18T13:55:54.530" v="2624" actId="20577"/>
          <ac:spMkLst>
            <pc:docMk/>
            <pc:sldMk cId="116298775" sldId="300"/>
            <ac:spMk id="17" creationId="{31ECF9E6-D53B-D949-97B7-D7925A039F0F}"/>
          </ac:spMkLst>
        </pc:spChg>
        <pc:spChg chg="add mod">
          <ac:chgData name="XIANG Sihan" userId="c1eaca33-ff7e-45f3-9df8-103b35eedb4f" providerId="ADAL" clId="{B23C5ADD-0C9D-A74F-83E3-6D367F7315FE}" dt="2024-06-18T14:02:03.212" v="2818" actId="207"/>
          <ac:spMkLst>
            <pc:docMk/>
            <pc:sldMk cId="116298775" sldId="300"/>
            <ac:spMk id="18" creationId="{96530419-CAE3-754B-D160-B4E96E69632A}"/>
          </ac:spMkLst>
        </pc:spChg>
        <pc:graphicFrameChg chg="del">
          <ac:chgData name="XIANG Sihan" userId="c1eaca33-ff7e-45f3-9df8-103b35eedb4f" providerId="ADAL" clId="{B23C5ADD-0C9D-A74F-83E3-6D367F7315FE}" dt="2024-06-17T13:27:03.744" v="2053" actId="478"/>
          <ac:graphicFrameMkLst>
            <pc:docMk/>
            <pc:sldMk cId="116298775" sldId="300"/>
            <ac:graphicFrameMk id="3" creationId="{C6FD45F5-50E8-5E4B-724E-40894B8F0E06}"/>
          </ac:graphicFrameMkLst>
        </pc:graphicFrameChg>
        <pc:picChg chg="add mod">
          <ac:chgData name="XIANG Sihan" userId="c1eaca33-ff7e-45f3-9df8-103b35eedb4f" providerId="ADAL" clId="{B23C5ADD-0C9D-A74F-83E3-6D367F7315FE}" dt="2024-06-18T13:45:22.559" v="2317" actId="1076"/>
          <ac:picMkLst>
            <pc:docMk/>
            <pc:sldMk cId="116298775" sldId="300"/>
            <ac:picMk id="3" creationId="{9598600C-641C-5520-B304-4E2242636603}"/>
          </ac:picMkLst>
        </pc:picChg>
      </pc:sldChg>
      <pc:sldChg chg="addSp delSp modSp add mod">
        <pc:chgData name="XIANG Sihan" userId="c1eaca33-ff7e-45f3-9df8-103b35eedb4f" providerId="ADAL" clId="{B23C5ADD-0C9D-A74F-83E3-6D367F7315FE}" dt="2024-06-18T14:25:07.879" v="3071" actId="20577"/>
        <pc:sldMkLst>
          <pc:docMk/>
          <pc:sldMk cId="1031957525" sldId="301"/>
        </pc:sldMkLst>
        <pc:spChg chg="mod">
          <ac:chgData name="XIANG Sihan" userId="c1eaca33-ff7e-45f3-9df8-103b35eedb4f" providerId="ADAL" clId="{B23C5ADD-0C9D-A74F-83E3-6D367F7315FE}" dt="2024-06-18T14:25:07.879" v="3071" actId="20577"/>
          <ac:spMkLst>
            <pc:docMk/>
            <pc:sldMk cId="1031957525" sldId="301"/>
            <ac:spMk id="5" creationId="{EE59B3EC-CA6B-4082-CB4B-A75141B00441}"/>
          </ac:spMkLst>
        </pc:spChg>
        <pc:spChg chg="mod">
          <ac:chgData name="XIANG Sihan" userId="c1eaca33-ff7e-45f3-9df8-103b35eedb4f" providerId="ADAL" clId="{B23C5ADD-0C9D-A74F-83E3-6D367F7315FE}" dt="2024-06-18T14:24:24.551" v="3024" actId="113"/>
          <ac:spMkLst>
            <pc:docMk/>
            <pc:sldMk cId="1031957525" sldId="301"/>
            <ac:spMk id="6" creationId="{609E355D-C513-25F0-B439-CFBDFC0A88F0}"/>
          </ac:spMkLst>
        </pc:spChg>
        <pc:picChg chg="del">
          <ac:chgData name="XIANG Sihan" userId="c1eaca33-ff7e-45f3-9df8-103b35eedb4f" providerId="ADAL" clId="{B23C5ADD-0C9D-A74F-83E3-6D367F7315FE}" dt="2024-06-18T13:36:19.713" v="2058" actId="478"/>
          <ac:picMkLst>
            <pc:docMk/>
            <pc:sldMk cId="1031957525" sldId="301"/>
            <ac:picMk id="3" creationId="{9598600C-641C-5520-B304-4E2242636603}"/>
          </ac:picMkLst>
        </pc:picChg>
        <pc:picChg chg="add mod">
          <ac:chgData name="XIANG Sihan" userId="c1eaca33-ff7e-45f3-9df8-103b35eedb4f" providerId="ADAL" clId="{B23C5ADD-0C9D-A74F-83E3-6D367F7315FE}" dt="2024-06-18T13:39:23.254" v="2063" actId="1076"/>
          <ac:picMkLst>
            <pc:docMk/>
            <pc:sldMk cId="1031957525" sldId="301"/>
            <ac:picMk id="4" creationId="{3618B8CF-902D-4CAE-3D38-62720213E917}"/>
          </ac:picMkLst>
        </pc:picChg>
      </pc:sldChg>
    </pc:docChg>
  </pc:docChgLst>
  <pc:docChgLst>
    <pc:chgData name="WONG Keat Ye" userId="08acbc53-edb8-42ea-857f-c102422da837" providerId="ADAL" clId="{97FB1817-BC74-2E46-8782-25642C0F4191}"/>
    <pc:docChg chg="undo custSel addSld delSld modSld sldOrd">
      <pc:chgData name="WONG Keat Ye" userId="08acbc53-edb8-42ea-857f-c102422da837" providerId="ADAL" clId="{97FB1817-BC74-2E46-8782-25642C0F4191}" dt="2024-06-19T12:39:30.026" v="8868" actId="20577"/>
      <pc:docMkLst>
        <pc:docMk/>
      </pc:docMkLst>
      <pc:sldChg chg="modSp mod">
        <pc:chgData name="WONG Keat Ye" userId="08acbc53-edb8-42ea-857f-c102422da837" providerId="ADAL" clId="{97FB1817-BC74-2E46-8782-25642C0F4191}" dt="2024-06-19T11:26:23.606" v="8832" actId="20577"/>
        <pc:sldMkLst>
          <pc:docMk/>
          <pc:sldMk cId="0" sldId="256"/>
        </pc:sldMkLst>
        <pc:spChg chg="mod">
          <ac:chgData name="WONG Keat Ye" userId="08acbc53-edb8-42ea-857f-c102422da837" providerId="ADAL" clId="{97FB1817-BC74-2E46-8782-25642C0F4191}" dt="2024-06-19T11:26:23.606" v="8832" actId="20577"/>
          <ac:spMkLst>
            <pc:docMk/>
            <pc:sldMk cId="0" sldId="256"/>
            <ac:spMk id="17" creationId="{00000000-0000-0000-0000-000000000000}"/>
          </ac:spMkLst>
        </pc:spChg>
      </pc:sldChg>
      <pc:sldChg chg="modSp mod">
        <pc:chgData name="WONG Keat Ye" userId="08acbc53-edb8-42ea-857f-c102422da837" providerId="ADAL" clId="{97FB1817-BC74-2E46-8782-25642C0F4191}" dt="2024-05-31T07:53:55.599" v="188" actId="1076"/>
        <pc:sldMkLst>
          <pc:docMk/>
          <pc:sldMk cId="0" sldId="259"/>
        </pc:sldMkLst>
        <pc:spChg chg="mod">
          <ac:chgData name="WONG Keat Ye" userId="08acbc53-edb8-42ea-857f-c102422da837" providerId="ADAL" clId="{97FB1817-BC74-2E46-8782-25642C0F4191}" dt="2024-05-31T07:53:55.599" v="188" actId="1076"/>
          <ac:spMkLst>
            <pc:docMk/>
            <pc:sldMk cId="0" sldId="259"/>
            <ac:spMk id="59" creationId="{DBCC1C8E-3FCE-5D82-2A98-C16D9F02ADE0}"/>
          </ac:spMkLst>
        </pc:spChg>
      </pc:sldChg>
      <pc:sldChg chg="modSp mod">
        <pc:chgData name="WONG Keat Ye" userId="08acbc53-edb8-42ea-857f-c102422da837" providerId="ADAL" clId="{97FB1817-BC74-2E46-8782-25642C0F4191}" dt="2024-06-03T07:17:48.537" v="1122" actId="1076"/>
        <pc:sldMkLst>
          <pc:docMk/>
          <pc:sldMk cId="0" sldId="266"/>
        </pc:sldMkLst>
        <pc:spChg chg="mod">
          <ac:chgData name="WONG Keat Ye" userId="08acbc53-edb8-42ea-857f-c102422da837" providerId="ADAL" clId="{97FB1817-BC74-2E46-8782-25642C0F4191}" dt="2024-06-03T07:17:48.537" v="1122" actId="1076"/>
          <ac:spMkLst>
            <pc:docMk/>
            <pc:sldMk cId="0" sldId="266"/>
            <ac:spMk id="40" creationId="{00000000-0000-0000-0000-000000000000}"/>
          </ac:spMkLst>
        </pc:spChg>
      </pc:sldChg>
      <pc:sldChg chg="modNotesTx">
        <pc:chgData name="WONG Keat Ye" userId="08acbc53-edb8-42ea-857f-c102422da837" providerId="ADAL" clId="{97FB1817-BC74-2E46-8782-25642C0F4191}" dt="2024-06-19T09:06:38.044" v="8829"/>
        <pc:sldMkLst>
          <pc:docMk/>
          <pc:sldMk cId="0" sldId="268"/>
        </pc:sldMkLst>
      </pc:sldChg>
      <pc:sldChg chg="modSp add del mod ord">
        <pc:chgData name="WONG Keat Ye" userId="08acbc53-edb8-42ea-857f-c102422da837" providerId="ADAL" clId="{97FB1817-BC74-2E46-8782-25642C0F4191}" dt="2024-06-13T10:13:54.383" v="5219" actId="2696"/>
        <pc:sldMkLst>
          <pc:docMk/>
          <pc:sldMk cId="1823220743" sldId="269"/>
        </pc:sldMkLst>
        <pc:spChg chg="mod">
          <ac:chgData name="WONG Keat Ye" userId="08acbc53-edb8-42ea-857f-c102422da837" providerId="ADAL" clId="{97FB1817-BC74-2E46-8782-25642C0F4191}" dt="2024-05-31T08:30:06.744" v="408" actId="207"/>
          <ac:spMkLst>
            <pc:docMk/>
            <pc:sldMk cId="1823220743" sldId="269"/>
            <ac:spMk id="24" creationId="{00000000-0000-0000-0000-000000000000}"/>
          </ac:spMkLst>
        </pc:spChg>
      </pc:sldChg>
      <pc:sldChg chg="addSp delSp modSp mod">
        <pc:chgData name="WONG Keat Ye" userId="08acbc53-edb8-42ea-857f-c102422da837" providerId="ADAL" clId="{97FB1817-BC74-2E46-8782-25642C0F4191}" dt="2024-06-02T16:32:51.255" v="1071" actId="207"/>
        <pc:sldMkLst>
          <pc:docMk/>
          <pc:sldMk cId="1169717819" sldId="270"/>
        </pc:sldMkLst>
        <pc:spChg chg="add mod">
          <ac:chgData name="WONG Keat Ye" userId="08acbc53-edb8-42ea-857f-c102422da837" providerId="ADAL" clId="{97FB1817-BC74-2E46-8782-25642C0F4191}" dt="2024-05-31T07:51:29.473" v="143" actId="1076"/>
          <ac:spMkLst>
            <pc:docMk/>
            <pc:sldMk cId="1169717819" sldId="270"/>
            <ac:spMk id="2" creationId="{DDA057EC-4FC1-D036-1E44-A212293C8022}"/>
          </ac:spMkLst>
        </pc:spChg>
        <pc:spChg chg="add mod">
          <ac:chgData name="WONG Keat Ye" userId="08acbc53-edb8-42ea-857f-c102422da837" providerId="ADAL" clId="{97FB1817-BC74-2E46-8782-25642C0F4191}" dt="2024-05-31T07:54:01.155" v="190"/>
          <ac:spMkLst>
            <pc:docMk/>
            <pc:sldMk cId="1169717819" sldId="270"/>
            <ac:spMk id="3" creationId="{A64C1AF5-9755-7A87-7594-A897D1AB211D}"/>
          </ac:spMkLst>
        </pc:spChg>
        <pc:spChg chg="del mod">
          <ac:chgData name="WONG Keat Ye" userId="08acbc53-edb8-42ea-857f-c102422da837" providerId="ADAL" clId="{97FB1817-BC74-2E46-8782-25642C0F4191}" dt="2024-05-31T07:54:00.736" v="189" actId="478"/>
          <ac:spMkLst>
            <pc:docMk/>
            <pc:sldMk cId="1169717819" sldId="270"/>
            <ac:spMk id="59" creationId="{DBCC1C8E-3FCE-5D82-2A98-C16D9F02ADE0}"/>
          </ac:spMkLst>
        </pc:spChg>
        <pc:spChg chg="mod">
          <ac:chgData name="WONG Keat Ye" userId="08acbc53-edb8-42ea-857f-c102422da837" providerId="ADAL" clId="{97FB1817-BC74-2E46-8782-25642C0F4191}" dt="2024-06-02T16:32:51.255" v="1071" actId="207"/>
          <ac:spMkLst>
            <pc:docMk/>
            <pc:sldMk cId="1169717819" sldId="270"/>
            <ac:spMk id="69" creationId="{B956EE04-614D-2248-F074-F4A2D946CC99}"/>
          </ac:spMkLst>
        </pc:spChg>
        <pc:spChg chg="mod">
          <ac:chgData name="WONG Keat Ye" userId="08acbc53-edb8-42ea-857f-c102422da837" providerId="ADAL" clId="{97FB1817-BC74-2E46-8782-25642C0F4191}" dt="2024-05-31T07:43:24.747" v="21" actId="14100"/>
          <ac:spMkLst>
            <pc:docMk/>
            <pc:sldMk cId="1169717819" sldId="270"/>
            <ac:spMk id="72" creationId="{48CA261E-EACB-9830-D99E-E7F9B9EF376D}"/>
          </ac:spMkLst>
        </pc:spChg>
      </pc:sldChg>
      <pc:sldChg chg="addSp delSp modSp add mod">
        <pc:chgData name="WONG Keat Ye" userId="08acbc53-edb8-42ea-857f-c102422da837" providerId="ADAL" clId="{97FB1817-BC74-2E46-8782-25642C0F4191}" dt="2024-06-18T13:55:59.824" v="8577" actId="20577"/>
        <pc:sldMkLst>
          <pc:docMk/>
          <pc:sldMk cId="2074490347" sldId="271"/>
        </pc:sldMkLst>
        <pc:spChg chg="add del mod">
          <ac:chgData name="WONG Keat Ye" userId="08acbc53-edb8-42ea-857f-c102422da837" providerId="ADAL" clId="{97FB1817-BC74-2E46-8782-25642C0F4191}" dt="2024-05-31T07:50:39.690" v="84" actId="478"/>
          <ac:spMkLst>
            <pc:docMk/>
            <pc:sldMk cId="2074490347" sldId="271"/>
            <ac:spMk id="2" creationId="{3AD7960F-EEC9-2621-7036-12453B5464FF}"/>
          </ac:spMkLst>
        </pc:spChg>
        <pc:spChg chg="add del">
          <ac:chgData name="WONG Keat Ye" userId="08acbc53-edb8-42ea-857f-c102422da837" providerId="ADAL" clId="{97FB1817-BC74-2E46-8782-25642C0F4191}" dt="2024-05-31T07:50:10.637" v="78" actId="11529"/>
          <ac:spMkLst>
            <pc:docMk/>
            <pc:sldMk cId="2074490347" sldId="271"/>
            <ac:spMk id="3" creationId="{87E6B517-F2F5-B9C9-11DE-B62D7A14FCD8}"/>
          </ac:spMkLst>
        </pc:spChg>
        <pc:spChg chg="add del mod">
          <ac:chgData name="WONG Keat Ye" userId="08acbc53-edb8-42ea-857f-c102422da837" providerId="ADAL" clId="{97FB1817-BC74-2E46-8782-25642C0F4191}" dt="2024-05-31T07:50:41.309" v="85" actId="478"/>
          <ac:spMkLst>
            <pc:docMk/>
            <pc:sldMk cId="2074490347" sldId="271"/>
            <ac:spMk id="4" creationId="{EF261D57-DC1D-F749-2114-EC29843936D6}"/>
          </ac:spMkLst>
        </pc:spChg>
        <pc:spChg chg="add mod">
          <ac:chgData name="WONG Keat Ye" userId="08acbc53-edb8-42ea-857f-c102422da837" providerId="ADAL" clId="{97FB1817-BC74-2E46-8782-25642C0F4191}" dt="2024-05-31T07:55:02.063" v="238" actId="20577"/>
          <ac:spMkLst>
            <pc:docMk/>
            <pc:sldMk cId="2074490347" sldId="271"/>
            <ac:spMk id="5" creationId="{D23BDD95-0B7A-71AF-3B3A-C345131B11BF}"/>
          </ac:spMkLst>
        </pc:spChg>
        <pc:spChg chg="add mod">
          <ac:chgData name="WONG Keat Ye" userId="08acbc53-edb8-42ea-857f-c102422da837" providerId="ADAL" clId="{97FB1817-BC74-2E46-8782-25642C0F4191}" dt="2024-05-31T08:56:25.155" v="995" actId="1076"/>
          <ac:spMkLst>
            <pc:docMk/>
            <pc:sldMk cId="2074490347" sldId="271"/>
            <ac:spMk id="6" creationId="{98DA6403-E693-51ED-1651-05ED5804591C}"/>
          </ac:spMkLst>
        </pc:spChg>
        <pc:spChg chg="add del mod">
          <ac:chgData name="WONG Keat Ye" userId="08acbc53-edb8-42ea-857f-c102422da837" providerId="ADAL" clId="{97FB1817-BC74-2E46-8782-25642C0F4191}" dt="2024-05-31T08:30:29.396" v="412" actId="11529"/>
          <ac:spMkLst>
            <pc:docMk/>
            <pc:sldMk cId="2074490347" sldId="271"/>
            <ac:spMk id="8" creationId="{1D540723-408A-7CA7-98AF-C26D463A0F92}"/>
          </ac:spMkLst>
        </pc:spChg>
        <pc:spChg chg="add mod">
          <ac:chgData name="WONG Keat Ye" userId="08acbc53-edb8-42ea-857f-c102422da837" providerId="ADAL" clId="{97FB1817-BC74-2E46-8782-25642C0F4191}" dt="2024-05-31T08:56:25.155" v="995" actId="1076"/>
          <ac:spMkLst>
            <pc:docMk/>
            <pc:sldMk cId="2074490347" sldId="271"/>
            <ac:spMk id="9" creationId="{BFFF54D6-6B09-2D85-17D9-C87CD497D6EE}"/>
          </ac:spMkLst>
        </pc:spChg>
        <pc:spChg chg="add mod topLvl">
          <ac:chgData name="WONG Keat Ye" userId="08acbc53-edb8-42ea-857f-c102422da837" providerId="ADAL" clId="{97FB1817-BC74-2E46-8782-25642C0F4191}" dt="2024-05-31T08:54:13.466" v="957" actId="2085"/>
          <ac:spMkLst>
            <pc:docMk/>
            <pc:sldMk cId="2074490347" sldId="271"/>
            <ac:spMk id="12" creationId="{8944CA22-AC66-A11E-B4E2-5819EBFB5FEA}"/>
          </ac:spMkLst>
        </pc:spChg>
        <pc:spChg chg="add mod topLvl">
          <ac:chgData name="WONG Keat Ye" userId="08acbc53-edb8-42ea-857f-c102422da837" providerId="ADAL" clId="{97FB1817-BC74-2E46-8782-25642C0F4191}" dt="2024-05-31T08:40:42.770" v="516" actId="408"/>
          <ac:spMkLst>
            <pc:docMk/>
            <pc:sldMk cId="2074490347" sldId="271"/>
            <ac:spMk id="15" creationId="{C4F0798A-D45F-A832-351A-53E5BB846263}"/>
          </ac:spMkLst>
        </pc:spChg>
        <pc:spChg chg="add mod">
          <ac:chgData name="WONG Keat Ye" userId="08acbc53-edb8-42ea-857f-c102422da837" providerId="ADAL" clId="{97FB1817-BC74-2E46-8782-25642C0F4191}" dt="2024-05-31T08:56:05.553" v="993" actId="1076"/>
          <ac:spMkLst>
            <pc:docMk/>
            <pc:sldMk cId="2074490347" sldId="271"/>
            <ac:spMk id="20" creationId="{6E1D1CAD-F67D-660C-994D-5A8ECE14B50B}"/>
          </ac:spMkLst>
        </pc:spChg>
        <pc:spChg chg="add mod">
          <ac:chgData name="WONG Keat Ye" userId="08acbc53-edb8-42ea-857f-c102422da837" providerId="ADAL" clId="{97FB1817-BC74-2E46-8782-25642C0F4191}" dt="2024-05-31T08:56:05.553" v="993" actId="1076"/>
          <ac:spMkLst>
            <pc:docMk/>
            <pc:sldMk cId="2074490347" sldId="271"/>
            <ac:spMk id="21" creationId="{2383BE81-D40F-3474-97BC-52E12BC9E8D6}"/>
          </ac:spMkLst>
        </pc:spChg>
        <pc:spChg chg="add del mod">
          <ac:chgData name="WONG Keat Ye" userId="08acbc53-edb8-42ea-857f-c102422da837" providerId="ADAL" clId="{97FB1817-BC74-2E46-8782-25642C0F4191}" dt="2024-05-31T08:43:32.531" v="564" actId="478"/>
          <ac:spMkLst>
            <pc:docMk/>
            <pc:sldMk cId="2074490347" sldId="271"/>
            <ac:spMk id="22" creationId="{1FF37AB9-4D3C-9E1A-D0BE-801C2C7A32ED}"/>
          </ac:spMkLst>
        </pc:spChg>
        <pc:spChg chg="add mod">
          <ac:chgData name="WONG Keat Ye" userId="08acbc53-edb8-42ea-857f-c102422da837" providerId="ADAL" clId="{97FB1817-BC74-2E46-8782-25642C0F4191}" dt="2024-05-31T09:07:03.562" v="996" actId="1076"/>
          <ac:spMkLst>
            <pc:docMk/>
            <pc:sldMk cId="2074490347" sldId="271"/>
            <ac:spMk id="24" creationId="{B0C16D54-E565-C3E9-D1AF-8BC4A0E6A27D}"/>
          </ac:spMkLst>
        </pc:spChg>
        <pc:spChg chg="add del mod">
          <ac:chgData name="WONG Keat Ye" userId="08acbc53-edb8-42ea-857f-c102422da837" providerId="ADAL" clId="{97FB1817-BC74-2E46-8782-25642C0F4191}" dt="2024-05-31T08:53:53.609" v="951" actId="478"/>
          <ac:spMkLst>
            <pc:docMk/>
            <pc:sldMk cId="2074490347" sldId="271"/>
            <ac:spMk id="25" creationId="{9CB259E3-37BF-7E80-C448-85C5DEE46F2C}"/>
          </ac:spMkLst>
        </pc:spChg>
        <pc:spChg chg="add del mod">
          <ac:chgData name="WONG Keat Ye" userId="08acbc53-edb8-42ea-857f-c102422da837" providerId="ADAL" clId="{97FB1817-BC74-2E46-8782-25642C0F4191}" dt="2024-05-31T08:53:52.045" v="950"/>
          <ac:spMkLst>
            <pc:docMk/>
            <pc:sldMk cId="2074490347" sldId="271"/>
            <ac:spMk id="26" creationId="{5DF66EB3-9B1C-D65A-0BE2-41BA51D8DE99}"/>
          </ac:spMkLst>
        </pc:spChg>
        <pc:spChg chg="add del mod">
          <ac:chgData name="WONG Keat Ye" userId="08acbc53-edb8-42ea-857f-c102422da837" providerId="ADAL" clId="{97FB1817-BC74-2E46-8782-25642C0F4191}" dt="2024-05-31T08:53:51.433" v="948" actId="478"/>
          <ac:spMkLst>
            <pc:docMk/>
            <pc:sldMk cId="2074490347" sldId="271"/>
            <ac:spMk id="27" creationId="{1C7D81E5-1AAB-4C1D-9977-5EF6C2547819}"/>
          </ac:spMkLst>
        </pc:spChg>
        <pc:spChg chg="add mod">
          <ac:chgData name="WONG Keat Ye" userId="08acbc53-edb8-42ea-857f-c102422da837" providerId="ADAL" clId="{97FB1817-BC74-2E46-8782-25642C0F4191}" dt="2024-05-31T08:56:05.553" v="993" actId="1076"/>
          <ac:spMkLst>
            <pc:docMk/>
            <pc:sldMk cId="2074490347" sldId="271"/>
            <ac:spMk id="28" creationId="{D8096D21-E730-20FE-A08A-BC2509729188}"/>
          </ac:spMkLst>
        </pc:spChg>
        <pc:spChg chg="add mod">
          <ac:chgData name="WONG Keat Ye" userId="08acbc53-edb8-42ea-857f-c102422da837" providerId="ADAL" clId="{97FB1817-BC74-2E46-8782-25642C0F4191}" dt="2024-05-31T08:56:05.553" v="993" actId="1076"/>
          <ac:spMkLst>
            <pc:docMk/>
            <pc:sldMk cId="2074490347" sldId="271"/>
            <ac:spMk id="29" creationId="{8CC5CD22-2315-881A-C216-7AAC64F8F9DE}"/>
          </ac:spMkLst>
        </pc:spChg>
        <pc:spChg chg="add mod">
          <ac:chgData name="WONG Keat Ye" userId="08acbc53-edb8-42ea-857f-c102422da837" providerId="ADAL" clId="{97FB1817-BC74-2E46-8782-25642C0F4191}" dt="2024-05-31T08:56:15.185" v="994" actId="1076"/>
          <ac:spMkLst>
            <pc:docMk/>
            <pc:sldMk cId="2074490347" sldId="271"/>
            <ac:spMk id="30" creationId="{18175B89-DFF7-3AD5-AA63-43B101C28E0C}"/>
          </ac:spMkLst>
        </pc:spChg>
        <pc:spChg chg="del mod">
          <ac:chgData name="WONG Keat Ye" userId="08acbc53-edb8-42ea-857f-c102422da837" providerId="ADAL" clId="{97FB1817-BC74-2E46-8782-25642C0F4191}" dt="2024-05-31T07:54:04.028" v="191" actId="478"/>
          <ac:spMkLst>
            <pc:docMk/>
            <pc:sldMk cId="2074490347" sldId="271"/>
            <ac:spMk id="59" creationId="{DBCC1C8E-3FCE-5D82-2A98-C16D9F02ADE0}"/>
          </ac:spMkLst>
        </pc:spChg>
        <pc:spChg chg="del">
          <ac:chgData name="WONG Keat Ye" userId="08acbc53-edb8-42ea-857f-c102422da837" providerId="ADAL" clId="{97FB1817-BC74-2E46-8782-25642C0F4191}" dt="2024-05-31T07:45:08.897" v="30" actId="478"/>
          <ac:spMkLst>
            <pc:docMk/>
            <pc:sldMk cId="2074490347" sldId="271"/>
            <ac:spMk id="61" creationId="{076F0ABF-D2EB-5DD4-3F20-D5FDEB135BD9}"/>
          </ac:spMkLst>
        </pc:spChg>
        <pc:spChg chg="del">
          <ac:chgData name="WONG Keat Ye" userId="08acbc53-edb8-42ea-857f-c102422da837" providerId="ADAL" clId="{97FB1817-BC74-2E46-8782-25642C0F4191}" dt="2024-05-31T07:45:10.846" v="32" actId="478"/>
          <ac:spMkLst>
            <pc:docMk/>
            <pc:sldMk cId="2074490347" sldId="271"/>
            <ac:spMk id="62" creationId="{550B1CB9-DA94-7F21-A875-994F300FFDCE}"/>
          </ac:spMkLst>
        </pc:spChg>
        <pc:spChg chg="del">
          <ac:chgData name="WONG Keat Ye" userId="08acbc53-edb8-42ea-857f-c102422da837" providerId="ADAL" clId="{97FB1817-BC74-2E46-8782-25642C0F4191}" dt="2024-05-31T07:45:11.697" v="33" actId="478"/>
          <ac:spMkLst>
            <pc:docMk/>
            <pc:sldMk cId="2074490347" sldId="271"/>
            <ac:spMk id="63" creationId="{7810753A-5F01-AD9E-4A8A-488C9493CB3B}"/>
          </ac:spMkLst>
        </pc:spChg>
        <pc:spChg chg="del">
          <ac:chgData name="WONG Keat Ye" userId="08acbc53-edb8-42ea-857f-c102422da837" providerId="ADAL" clId="{97FB1817-BC74-2E46-8782-25642C0F4191}" dt="2024-05-31T07:45:09.821" v="31" actId="478"/>
          <ac:spMkLst>
            <pc:docMk/>
            <pc:sldMk cId="2074490347" sldId="271"/>
            <ac:spMk id="64" creationId="{98DB0CED-5FBA-771C-8C4D-62A9CFDB7A29}"/>
          </ac:spMkLst>
        </pc:spChg>
        <pc:spChg chg="del">
          <ac:chgData name="WONG Keat Ye" userId="08acbc53-edb8-42ea-857f-c102422da837" providerId="ADAL" clId="{97FB1817-BC74-2E46-8782-25642C0F4191}" dt="2024-05-31T07:45:06.433" v="27" actId="478"/>
          <ac:spMkLst>
            <pc:docMk/>
            <pc:sldMk cId="2074490347" sldId="271"/>
            <ac:spMk id="66" creationId="{36016143-7000-6CE6-324B-DE079223A7B1}"/>
          </ac:spMkLst>
        </pc:spChg>
        <pc:spChg chg="del">
          <ac:chgData name="WONG Keat Ye" userId="08acbc53-edb8-42ea-857f-c102422da837" providerId="ADAL" clId="{97FB1817-BC74-2E46-8782-25642C0F4191}" dt="2024-05-31T07:45:05.852" v="26" actId="478"/>
          <ac:spMkLst>
            <pc:docMk/>
            <pc:sldMk cId="2074490347" sldId="271"/>
            <ac:spMk id="67" creationId="{A9AF95A5-7EB1-8F5B-BA8C-2D94FB0BF2D6}"/>
          </ac:spMkLst>
        </pc:spChg>
        <pc:spChg chg="del">
          <ac:chgData name="WONG Keat Ye" userId="08acbc53-edb8-42ea-857f-c102422da837" providerId="ADAL" clId="{97FB1817-BC74-2E46-8782-25642C0F4191}" dt="2024-05-31T07:45:05.085" v="25" actId="478"/>
          <ac:spMkLst>
            <pc:docMk/>
            <pc:sldMk cId="2074490347" sldId="271"/>
            <ac:spMk id="68" creationId="{995FAB58-C059-6D1B-BA9B-53EE4E7360B8}"/>
          </ac:spMkLst>
        </pc:spChg>
        <pc:spChg chg="del">
          <ac:chgData name="WONG Keat Ye" userId="08acbc53-edb8-42ea-857f-c102422da837" providerId="ADAL" clId="{97FB1817-BC74-2E46-8782-25642C0F4191}" dt="2024-05-31T07:45:07.511" v="28" actId="478"/>
          <ac:spMkLst>
            <pc:docMk/>
            <pc:sldMk cId="2074490347" sldId="271"/>
            <ac:spMk id="69" creationId="{B956EE04-614D-2248-F074-F4A2D946CC99}"/>
          </ac:spMkLst>
        </pc:spChg>
        <pc:spChg chg="del">
          <ac:chgData name="WONG Keat Ye" userId="08acbc53-edb8-42ea-857f-c102422da837" providerId="ADAL" clId="{97FB1817-BC74-2E46-8782-25642C0F4191}" dt="2024-05-31T07:45:07.981" v="29" actId="478"/>
          <ac:spMkLst>
            <pc:docMk/>
            <pc:sldMk cId="2074490347" sldId="271"/>
            <ac:spMk id="70" creationId="{51804081-8CF0-A49B-7EB3-7D257DE42B0E}"/>
          </ac:spMkLst>
        </pc:spChg>
        <pc:spChg chg="del">
          <ac:chgData name="WONG Keat Ye" userId="08acbc53-edb8-42ea-857f-c102422da837" providerId="ADAL" clId="{97FB1817-BC74-2E46-8782-25642C0F4191}" dt="2024-05-31T07:45:04.137" v="24" actId="478"/>
          <ac:spMkLst>
            <pc:docMk/>
            <pc:sldMk cId="2074490347" sldId="271"/>
            <ac:spMk id="72" creationId="{48CA261E-EACB-9830-D99E-E7F9B9EF376D}"/>
          </ac:spMkLst>
        </pc:spChg>
        <pc:grpChg chg="add del mod">
          <ac:chgData name="WONG Keat Ye" userId="08acbc53-edb8-42ea-857f-c102422da837" providerId="ADAL" clId="{97FB1817-BC74-2E46-8782-25642C0F4191}" dt="2024-05-31T08:39:16.466" v="500" actId="165"/>
          <ac:grpSpMkLst>
            <pc:docMk/>
            <pc:sldMk cId="2074490347" sldId="271"/>
            <ac:grpSpMk id="16" creationId="{BC12E13D-57BB-B0ED-A334-5814ED075ECC}"/>
          </ac:grpSpMkLst>
        </pc:grpChg>
        <pc:grpChg chg="add del">
          <ac:chgData name="WONG Keat Ye" userId="08acbc53-edb8-42ea-857f-c102422da837" providerId="ADAL" clId="{97FB1817-BC74-2E46-8782-25642C0F4191}" dt="2024-05-31T08:39:20.853" v="502" actId="164"/>
          <ac:grpSpMkLst>
            <pc:docMk/>
            <pc:sldMk cId="2074490347" sldId="271"/>
            <ac:grpSpMk id="17" creationId="{9D06B9C6-572D-7082-2B8D-1921010DAC5C}"/>
          </ac:grpSpMkLst>
        </pc:grpChg>
        <pc:grpChg chg="add del">
          <ac:chgData name="WONG Keat Ye" userId="08acbc53-edb8-42ea-857f-c102422da837" providerId="ADAL" clId="{97FB1817-BC74-2E46-8782-25642C0F4191}" dt="2024-05-31T08:39:29.511" v="504" actId="165"/>
          <ac:grpSpMkLst>
            <pc:docMk/>
            <pc:sldMk cId="2074490347" sldId="271"/>
            <ac:grpSpMk id="18" creationId="{9A4CFD5F-A268-D8E7-3731-3CAA720EDD6A}"/>
          </ac:grpSpMkLst>
        </pc:grpChg>
        <pc:grpChg chg="add mod">
          <ac:chgData name="WONG Keat Ye" userId="08acbc53-edb8-42ea-857f-c102422da837" providerId="ADAL" clId="{97FB1817-BC74-2E46-8782-25642C0F4191}" dt="2024-05-31T08:56:25.155" v="995" actId="1076"/>
          <ac:grpSpMkLst>
            <pc:docMk/>
            <pc:sldMk cId="2074490347" sldId="271"/>
            <ac:grpSpMk id="19" creationId="{9543EE0A-1312-34C0-DCBA-765FE17B2CEF}"/>
          </ac:grpSpMkLst>
        </pc:grpChg>
        <pc:graphicFrameChg chg="add mod modGraphic">
          <ac:chgData name="WONG Keat Ye" userId="08acbc53-edb8-42ea-857f-c102422da837" providerId="ADAL" clId="{97FB1817-BC74-2E46-8782-25642C0F4191}" dt="2024-06-03T07:12:14.566" v="1072" actId="113"/>
          <ac:graphicFrameMkLst>
            <pc:docMk/>
            <pc:sldMk cId="2074490347" sldId="271"/>
            <ac:graphicFrameMk id="7" creationId="{9F3CD570-D77B-6050-B601-95EA36635FA2}"/>
          </ac:graphicFrameMkLst>
        </pc:graphicFrameChg>
        <pc:graphicFrameChg chg="add mod modGraphic">
          <ac:chgData name="WONG Keat Ye" userId="08acbc53-edb8-42ea-857f-c102422da837" providerId="ADAL" clId="{97FB1817-BC74-2E46-8782-25642C0F4191}" dt="2024-06-03T07:12:17.082" v="1073" actId="113"/>
          <ac:graphicFrameMkLst>
            <pc:docMk/>
            <pc:sldMk cId="2074490347" sldId="271"/>
            <ac:graphicFrameMk id="13" creationId="{A23E132D-B37D-BD5D-27FD-FFF33C898382}"/>
          </ac:graphicFrameMkLst>
        </pc:graphicFrameChg>
        <pc:graphicFrameChg chg="add mod">
          <ac:chgData name="WONG Keat Ye" userId="08acbc53-edb8-42ea-857f-c102422da837" providerId="ADAL" clId="{97FB1817-BC74-2E46-8782-25642C0F4191}" dt="2024-05-31T08:36:54.798" v="470"/>
          <ac:graphicFrameMkLst>
            <pc:docMk/>
            <pc:sldMk cId="2074490347" sldId="271"/>
            <ac:graphicFrameMk id="14" creationId="{B007791F-7ECC-E3BD-717B-4877BC3E72DB}"/>
          </ac:graphicFrameMkLst>
        </pc:graphicFrameChg>
        <pc:graphicFrameChg chg="add mod modGraphic">
          <ac:chgData name="WONG Keat Ye" userId="08acbc53-edb8-42ea-857f-c102422da837" providerId="ADAL" clId="{97FB1817-BC74-2E46-8782-25642C0F4191}" dt="2024-06-18T13:55:59.824" v="8577" actId="20577"/>
          <ac:graphicFrameMkLst>
            <pc:docMk/>
            <pc:sldMk cId="2074490347" sldId="271"/>
            <ac:graphicFrameMk id="23" creationId="{EB5B8A90-569B-5733-DD00-F8B27C740378}"/>
          </ac:graphicFrameMkLst>
        </pc:graphicFrameChg>
        <pc:picChg chg="del">
          <ac:chgData name="WONG Keat Ye" userId="08acbc53-edb8-42ea-857f-c102422da837" providerId="ADAL" clId="{97FB1817-BC74-2E46-8782-25642C0F4191}" dt="2024-05-31T07:45:00.378" v="23" actId="478"/>
          <ac:picMkLst>
            <pc:docMk/>
            <pc:sldMk cId="2074490347" sldId="271"/>
            <ac:picMk id="56" creationId="{A76BEC50-FB40-5B3D-76B2-70DC447FC80E}"/>
          </ac:picMkLst>
        </pc:picChg>
        <pc:cxnChg chg="add del">
          <ac:chgData name="WONG Keat Ye" userId="08acbc53-edb8-42ea-857f-c102422da837" providerId="ADAL" clId="{97FB1817-BC74-2E46-8782-25642C0F4191}" dt="2024-05-31T08:36:29.079" v="465" actId="11529"/>
          <ac:cxnSpMkLst>
            <pc:docMk/>
            <pc:sldMk cId="2074490347" sldId="271"/>
            <ac:cxnSpMk id="11" creationId="{D329B4EB-C091-5BF2-EA3D-5921D9190F02}"/>
          </ac:cxnSpMkLst>
        </pc:cxnChg>
      </pc:sldChg>
      <pc:sldChg chg="addSp delSp modSp add mod ord">
        <pc:chgData name="WONG Keat Ye" userId="08acbc53-edb8-42ea-857f-c102422da837" providerId="ADAL" clId="{97FB1817-BC74-2E46-8782-25642C0F4191}" dt="2024-06-03T17:07:54.545" v="3791" actId="12788"/>
        <pc:sldMkLst>
          <pc:docMk/>
          <pc:sldMk cId="3857762073" sldId="272"/>
        </pc:sldMkLst>
        <pc:spChg chg="add mod">
          <ac:chgData name="WONG Keat Ye" userId="08acbc53-edb8-42ea-857f-c102422da837" providerId="ADAL" clId="{97FB1817-BC74-2E46-8782-25642C0F4191}" dt="2024-06-03T07:13:21.447" v="1082" actId="120"/>
          <ac:spMkLst>
            <pc:docMk/>
            <pc:sldMk cId="3857762073" sldId="272"/>
            <ac:spMk id="2" creationId="{1F23D31C-2C40-55A5-DB6C-8040E663B8EB}"/>
          </ac:spMkLst>
        </pc:spChg>
        <pc:spChg chg="add del">
          <ac:chgData name="WONG Keat Ye" userId="08acbc53-edb8-42ea-857f-c102422da837" providerId="ADAL" clId="{97FB1817-BC74-2E46-8782-25642C0F4191}" dt="2024-06-03T17:02:49.312" v="3740" actId="478"/>
          <ac:spMkLst>
            <pc:docMk/>
            <pc:sldMk cId="3857762073" sldId="272"/>
            <ac:spMk id="3" creationId="{8C040058-6B3C-BE47-86EE-172631E8DD66}"/>
          </ac:spMkLst>
        </pc:spChg>
        <pc:spChg chg="add del mod">
          <ac:chgData name="WONG Keat Ye" userId="08acbc53-edb8-42ea-857f-c102422da837" providerId="ADAL" clId="{97FB1817-BC74-2E46-8782-25642C0F4191}" dt="2024-06-03T17:03:03.585" v="3745" actId="478"/>
          <ac:spMkLst>
            <pc:docMk/>
            <pc:sldMk cId="3857762073" sldId="272"/>
            <ac:spMk id="4" creationId="{F234EDAE-8A26-E8AA-AE50-9F205ABDAD78}"/>
          </ac:spMkLst>
        </pc:spChg>
        <pc:spChg chg="add del mod">
          <ac:chgData name="WONG Keat Ye" userId="08acbc53-edb8-42ea-857f-c102422da837" providerId="ADAL" clId="{97FB1817-BC74-2E46-8782-25642C0F4191}" dt="2024-06-03T17:03:42.014" v="3752" actId="478"/>
          <ac:spMkLst>
            <pc:docMk/>
            <pc:sldMk cId="3857762073" sldId="272"/>
            <ac:spMk id="5" creationId="{4DB0E870-246D-ABA6-A76F-A44826CB4C83}"/>
          </ac:spMkLst>
        </pc:spChg>
        <pc:spChg chg="add del mod">
          <ac:chgData name="WONG Keat Ye" userId="08acbc53-edb8-42ea-857f-c102422da837" providerId="ADAL" clId="{97FB1817-BC74-2E46-8782-25642C0F4191}" dt="2024-05-31T09:29:02.422" v="1058" actId="478"/>
          <ac:spMkLst>
            <pc:docMk/>
            <pc:sldMk cId="3857762073" sldId="272"/>
            <ac:spMk id="6" creationId="{7E819994-C5BA-E87C-0AD9-1437720AE8F3}"/>
          </ac:spMkLst>
        </pc:spChg>
        <pc:spChg chg="add mod">
          <ac:chgData name="WONG Keat Ye" userId="08acbc53-edb8-42ea-857f-c102422da837" providerId="ADAL" clId="{97FB1817-BC74-2E46-8782-25642C0F4191}" dt="2024-06-03T17:04:16.074" v="3757" actId="196"/>
          <ac:spMkLst>
            <pc:docMk/>
            <pc:sldMk cId="3857762073" sldId="272"/>
            <ac:spMk id="6" creationId="{F6DFDBAB-CE23-6877-9459-985B4F3B80F5}"/>
          </ac:spMkLst>
        </pc:spChg>
        <pc:spChg chg="add mod">
          <ac:chgData name="WONG Keat Ye" userId="08acbc53-edb8-42ea-857f-c102422da837" providerId="ADAL" clId="{97FB1817-BC74-2E46-8782-25642C0F4191}" dt="2024-06-03T17:04:18.389" v="3758"/>
          <ac:spMkLst>
            <pc:docMk/>
            <pc:sldMk cId="3857762073" sldId="272"/>
            <ac:spMk id="7" creationId="{8EC03DEC-6548-63D5-5528-E2131ECC6C0D}"/>
          </ac:spMkLst>
        </pc:spChg>
        <pc:spChg chg="add mod">
          <ac:chgData name="WONG Keat Ye" userId="08acbc53-edb8-42ea-857f-c102422da837" providerId="ADAL" clId="{97FB1817-BC74-2E46-8782-25642C0F4191}" dt="2024-06-03T17:04:55.064" v="3765" actId="20577"/>
          <ac:spMkLst>
            <pc:docMk/>
            <pc:sldMk cId="3857762073" sldId="272"/>
            <ac:spMk id="9" creationId="{F3BF6F0E-65C0-D047-93E8-587B1A030ABE}"/>
          </ac:spMkLst>
        </pc:spChg>
        <pc:spChg chg="add del mod">
          <ac:chgData name="WONG Keat Ye" userId="08acbc53-edb8-42ea-857f-c102422da837" providerId="ADAL" clId="{97FB1817-BC74-2E46-8782-25642C0F4191}" dt="2024-06-03T17:06:58.528" v="3776" actId="478"/>
          <ac:spMkLst>
            <pc:docMk/>
            <pc:sldMk cId="3857762073" sldId="272"/>
            <ac:spMk id="11" creationId="{F83D2147-17D8-107A-4238-62E3B33CB949}"/>
          </ac:spMkLst>
        </pc:spChg>
        <pc:spChg chg="add mod">
          <ac:chgData name="WONG Keat Ye" userId="08acbc53-edb8-42ea-857f-c102422da837" providerId="ADAL" clId="{97FB1817-BC74-2E46-8782-25642C0F4191}" dt="2024-06-03T17:06:45.764" v="3774" actId="14100"/>
          <ac:spMkLst>
            <pc:docMk/>
            <pc:sldMk cId="3857762073" sldId="272"/>
            <ac:spMk id="12" creationId="{45AD491A-0241-7E3E-B535-28D02E0518A6}"/>
          </ac:spMkLst>
        </pc:spChg>
        <pc:spChg chg="add mod">
          <ac:chgData name="WONG Keat Ye" userId="08acbc53-edb8-42ea-857f-c102422da837" providerId="ADAL" clId="{97FB1817-BC74-2E46-8782-25642C0F4191}" dt="2024-06-03T17:07:24.430" v="3788" actId="20577"/>
          <ac:spMkLst>
            <pc:docMk/>
            <pc:sldMk cId="3857762073" sldId="272"/>
            <ac:spMk id="13" creationId="{9AB3CC60-559B-FD4B-B7CC-D8C51F01EAC4}"/>
          </ac:spMkLst>
        </pc:spChg>
        <pc:spChg chg="mod">
          <ac:chgData name="WONG Keat Ye" userId="08acbc53-edb8-42ea-857f-c102422da837" providerId="ADAL" clId="{97FB1817-BC74-2E46-8782-25642C0F4191}" dt="2024-06-03T07:18:02.926" v="1124"/>
          <ac:spMkLst>
            <pc:docMk/>
            <pc:sldMk cId="3857762073" sldId="272"/>
            <ac:spMk id="13" creationId="{A649F5EB-6CD0-BE90-8D2A-862018B06CC8}"/>
          </ac:spMkLst>
        </pc:spChg>
        <pc:spChg chg="mod">
          <ac:chgData name="WONG Keat Ye" userId="08acbc53-edb8-42ea-857f-c102422da837" providerId="ADAL" clId="{97FB1817-BC74-2E46-8782-25642C0F4191}" dt="2024-06-03T07:18:02.926" v="1124"/>
          <ac:spMkLst>
            <pc:docMk/>
            <pc:sldMk cId="3857762073" sldId="272"/>
            <ac:spMk id="14" creationId="{EF52A2AE-E428-F491-A1A4-8A3A30884E69}"/>
          </ac:spMkLst>
        </pc:spChg>
        <pc:spChg chg="add mod">
          <ac:chgData name="WONG Keat Ye" userId="08acbc53-edb8-42ea-857f-c102422da837" providerId="ADAL" clId="{97FB1817-BC74-2E46-8782-25642C0F4191}" dt="2024-06-03T07:18:02.926" v="1124"/>
          <ac:spMkLst>
            <pc:docMk/>
            <pc:sldMk cId="3857762073" sldId="272"/>
            <ac:spMk id="15" creationId="{C587D12A-9132-5ECB-A6A1-144BFF9548A9}"/>
          </ac:spMkLst>
        </pc:spChg>
        <pc:spChg chg="add mod topLvl">
          <ac:chgData name="WONG Keat Ye" userId="08acbc53-edb8-42ea-857f-c102422da837" providerId="ADAL" clId="{97FB1817-BC74-2E46-8782-25642C0F4191}" dt="2024-06-03T16:23:49.120" v="3522" actId="165"/>
          <ac:spMkLst>
            <pc:docMk/>
            <pc:sldMk cId="3857762073" sldId="272"/>
            <ac:spMk id="16" creationId="{D1B9E143-963E-5DAF-C3FC-E5D2151F11F4}"/>
          </ac:spMkLst>
        </pc:spChg>
        <pc:spChg chg="add del mod">
          <ac:chgData name="WONG Keat Ye" userId="08acbc53-edb8-42ea-857f-c102422da837" providerId="ADAL" clId="{97FB1817-BC74-2E46-8782-25642C0F4191}" dt="2024-06-03T07:20:50.299" v="1170" actId="478"/>
          <ac:spMkLst>
            <pc:docMk/>
            <pc:sldMk cId="3857762073" sldId="272"/>
            <ac:spMk id="17" creationId="{923FE8AE-5169-DFF1-0C11-D834E3EBE00B}"/>
          </ac:spMkLst>
        </pc:spChg>
        <pc:spChg chg="add mod topLvl">
          <ac:chgData name="WONG Keat Ye" userId="08acbc53-edb8-42ea-857f-c102422da837" providerId="ADAL" clId="{97FB1817-BC74-2E46-8782-25642C0F4191}" dt="2024-06-03T16:23:49.120" v="3522" actId="165"/>
          <ac:spMkLst>
            <pc:docMk/>
            <pc:sldMk cId="3857762073" sldId="272"/>
            <ac:spMk id="18" creationId="{9BBA7302-CC58-3384-F46D-140501B747B1}"/>
          </ac:spMkLst>
        </pc:spChg>
        <pc:spChg chg="add mod topLvl">
          <ac:chgData name="WONG Keat Ye" userId="08acbc53-edb8-42ea-857f-c102422da837" providerId="ADAL" clId="{97FB1817-BC74-2E46-8782-25642C0F4191}" dt="2024-06-03T16:23:49.120" v="3522" actId="165"/>
          <ac:spMkLst>
            <pc:docMk/>
            <pc:sldMk cId="3857762073" sldId="272"/>
            <ac:spMk id="19" creationId="{07751A5F-1216-2B4F-5CC3-4149EAF64795}"/>
          </ac:spMkLst>
        </pc:spChg>
        <pc:spChg chg="add mod topLvl">
          <ac:chgData name="WONG Keat Ye" userId="08acbc53-edb8-42ea-857f-c102422da837" providerId="ADAL" clId="{97FB1817-BC74-2E46-8782-25642C0F4191}" dt="2024-06-03T16:23:49.120" v="3522" actId="165"/>
          <ac:spMkLst>
            <pc:docMk/>
            <pc:sldMk cId="3857762073" sldId="272"/>
            <ac:spMk id="20" creationId="{072DB7A8-4DEB-36BB-578D-8909DF3978D0}"/>
          </ac:spMkLst>
        </pc:spChg>
        <pc:spChg chg="add mod topLvl">
          <ac:chgData name="WONG Keat Ye" userId="08acbc53-edb8-42ea-857f-c102422da837" providerId="ADAL" clId="{97FB1817-BC74-2E46-8782-25642C0F4191}" dt="2024-06-03T16:23:49.120" v="3522" actId="165"/>
          <ac:spMkLst>
            <pc:docMk/>
            <pc:sldMk cId="3857762073" sldId="272"/>
            <ac:spMk id="21" creationId="{2DCDBF30-9DD9-1358-8721-5B2D2518A8C2}"/>
          </ac:spMkLst>
        </pc:spChg>
        <pc:spChg chg="add mod topLvl">
          <ac:chgData name="WONG Keat Ye" userId="08acbc53-edb8-42ea-857f-c102422da837" providerId="ADAL" clId="{97FB1817-BC74-2E46-8782-25642C0F4191}" dt="2024-06-03T16:23:49.120" v="3522" actId="165"/>
          <ac:spMkLst>
            <pc:docMk/>
            <pc:sldMk cId="3857762073" sldId="272"/>
            <ac:spMk id="22" creationId="{AFEDEB63-1F0A-F404-3B09-69EE34987FA5}"/>
          </ac:spMkLst>
        </pc:spChg>
        <pc:spChg chg="add mod topLvl">
          <ac:chgData name="WONG Keat Ye" userId="08acbc53-edb8-42ea-857f-c102422da837" providerId="ADAL" clId="{97FB1817-BC74-2E46-8782-25642C0F4191}" dt="2024-06-03T16:23:49.120" v="3522" actId="165"/>
          <ac:spMkLst>
            <pc:docMk/>
            <pc:sldMk cId="3857762073" sldId="272"/>
            <ac:spMk id="23" creationId="{070BA4F5-BC27-D06C-4326-B9712E6C4281}"/>
          </ac:spMkLst>
        </pc:spChg>
        <pc:spChg chg="add mod topLvl">
          <ac:chgData name="WONG Keat Ye" userId="08acbc53-edb8-42ea-857f-c102422da837" providerId="ADAL" clId="{97FB1817-BC74-2E46-8782-25642C0F4191}" dt="2024-06-03T16:23:49.120" v="3522" actId="165"/>
          <ac:spMkLst>
            <pc:docMk/>
            <pc:sldMk cId="3857762073" sldId="272"/>
            <ac:spMk id="24" creationId="{6907D91E-ADF0-B7EE-BC43-48902C37A8BD}"/>
          </ac:spMkLst>
        </pc:spChg>
        <pc:spChg chg="add mod topLvl">
          <ac:chgData name="WONG Keat Ye" userId="08acbc53-edb8-42ea-857f-c102422da837" providerId="ADAL" clId="{97FB1817-BC74-2E46-8782-25642C0F4191}" dt="2024-06-03T16:23:49.120" v="3522" actId="165"/>
          <ac:spMkLst>
            <pc:docMk/>
            <pc:sldMk cId="3857762073" sldId="272"/>
            <ac:spMk id="25" creationId="{18696D4C-9FE1-9379-9054-A6DAE25CAC3C}"/>
          </ac:spMkLst>
        </pc:spChg>
        <pc:spChg chg="add mod topLvl">
          <ac:chgData name="WONG Keat Ye" userId="08acbc53-edb8-42ea-857f-c102422da837" providerId="ADAL" clId="{97FB1817-BC74-2E46-8782-25642C0F4191}" dt="2024-06-03T16:23:49.120" v="3522" actId="165"/>
          <ac:spMkLst>
            <pc:docMk/>
            <pc:sldMk cId="3857762073" sldId="272"/>
            <ac:spMk id="26" creationId="{C641332A-D777-604D-93EC-49102D3C746B}"/>
          </ac:spMkLst>
        </pc:spChg>
        <pc:spChg chg="add mod topLvl">
          <ac:chgData name="WONG Keat Ye" userId="08acbc53-edb8-42ea-857f-c102422da837" providerId="ADAL" clId="{97FB1817-BC74-2E46-8782-25642C0F4191}" dt="2024-06-03T16:23:49.120" v="3522" actId="165"/>
          <ac:spMkLst>
            <pc:docMk/>
            <pc:sldMk cId="3857762073" sldId="272"/>
            <ac:spMk id="27" creationId="{1E8077EB-7F0E-5D27-84A7-1326BF43180E}"/>
          </ac:spMkLst>
        </pc:spChg>
        <pc:spChg chg="add del">
          <ac:chgData name="WONG Keat Ye" userId="08acbc53-edb8-42ea-857f-c102422da837" providerId="ADAL" clId="{97FB1817-BC74-2E46-8782-25642C0F4191}" dt="2024-06-03T07:25:37.419" v="1315" actId="478"/>
          <ac:spMkLst>
            <pc:docMk/>
            <pc:sldMk cId="3857762073" sldId="272"/>
            <ac:spMk id="28" creationId="{4A5B1EA2-D549-FDEB-7281-A8AE1FAA9740}"/>
          </ac:spMkLst>
        </pc:spChg>
        <pc:spChg chg="add del mod">
          <ac:chgData name="WONG Keat Ye" userId="08acbc53-edb8-42ea-857f-c102422da837" providerId="ADAL" clId="{97FB1817-BC74-2E46-8782-25642C0F4191}" dt="2024-06-03T07:25:57.514" v="1320" actId="478"/>
          <ac:spMkLst>
            <pc:docMk/>
            <pc:sldMk cId="3857762073" sldId="272"/>
            <ac:spMk id="29" creationId="{27554198-6006-0546-2E88-D0F1C7CE79E7}"/>
          </ac:spMkLst>
        </pc:spChg>
        <pc:spChg chg="add mod topLvl">
          <ac:chgData name="WONG Keat Ye" userId="08acbc53-edb8-42ea-857f-c102422da837" providerId="ADAL" clId="{97FB1817-BC74-2E46-8782-25642C0F4191}" dt="2024-06-03T16:23:49.120" v="3522" actId="165"/>
          <ac:spMkLst>
            <pc:docMk/>
            <pc:sldMk cId="3857762073" sldId="272"/>
            <ac:spMk id="30" creationId="{EE6B6FCC-9652-EC2C-DA49-C4292A4844D8}"/>
          </ac:spMkLst>
        </pc:spChg>
        <pc:spChg chg="add mod topLvl">
          <ac:chgData name="WONG Keat Ye" userId="08acbc53-edb8-42ea-857f-c102422da837" providerId="ADAL" clId="{97FB1817-BC74-2E46-8782-25642C0F4191}" dt="2024-06-03T16:23:49.120" v="3522" actId="165"/>
          <ac:spMkLst>
            <pc:docMk/>
            <pc:sldMk cId="3857762073" sldId="272"/>
            <ac:spMk id="31" creationId="{CDC162B8-76C1-2676-80C3-0ABEED142006}"/>
          </ac:spMkLst>
        </pc:spChg>
        <pc:spChg chg="add mod">
          <ac:chgData name="WONG Keat Ye" userId="08acbc53-edb8-42ea-857f-c102422da837" providerId="ADAL" clId="{97FB1817-BC74-2E46-8782-25642C0F4191}" dt="2024-06-03T07:28:59.816" v="1433" actId="693"/>
          <ac:spMkLst>
            <pc:docMk/>
            <pc:sldMk cId="3857762073" sldId="272"/>
            <ac:spMk id="33" creationId="{124C6F76-C3EB-B6D8-EDFD-949A852192F0}"/>
          </ac:spMkLst>
        </pc:spChg>
        <pc:spChg chg="add mod">
          <ac:chgData name="WONG Keat Ye" userId="08acbc53-edb8-42ea-857f-c102422da837" providerId="ADAL" clId="{97FB1817-BC74-2E46-8782-25642C0F4191}" dt="2024-06-03T07:31:21.057" v="1448" actId="1076"/>
          <ac:spMkLst>
            <pc:docMk/>
            <pc:sldMk cId="3857762073" sldId="272"/>
            <ac:spMk id="34" creationId="{F7064619-5AD3-91BB-1243-6D1B7F967A91}"/>
          </ac:spMkLst>
        </pc:spChg>
        <pc:spChg chg="add mod">
          <ac:chgData name="WONG Keat Ye" userId="08acbc53-edb8-42ea-857f-c102422da837" providerId="ADAL" clId="{97FB1817-BC74-2E46-8782-25642C0F4191}" dt="2024-06-03T07:33:17.505" v="1467"/>
          <ac:spMkLst>
            <pc:docMk/>
            <pc:sldMk cId="3857762073" sldId="272"/>
            <ac:spMk id="35" creationId="{9C52AC14-BDC6-D5A4-3B30-FE5655464D2A}"/>
          </ac:spMkLst>
        </pc:spChg>
        <pc:spChg chg="add del">
          <ac:chgData name="WONG Keat Ye" userId="08acbc53-edb8-42ea-857f-c102422da837" providerId="ADAL" clId="{97FB1817-BC74-2E46-8782-25642C0F4191}" dt="2024-06-03T07:18:27.445" v="1127" actId="478"/>
          <ac:spMkLst>
            <pc:docMk/>
            <pc:sldMk cId="3857762073" sldId="272"/>
            <ac:spMk id="52" creationId="{00000000-0000-0000-0000-000000000000}"/>
          </ac:spMkLst>
        </pc:spChg>
        <pc:spChg chg="del">
          <ac:chgData name="WONG Keat Ye" userId="08acbc53-edb8-42ea-857f-c102422da837" providerId="ADAL" clId="{97FB1817-BC74-2E46-8782-25642C0F4191}" dt="2024-05-31T09:24:46.255" v="999" actId="478"/>
          <ac:spMkLst>
            <pc:docMk/>
            <pc:sldMk cId="3857762073" sldId="272"/>
            <ac:spMk id="59" creationId="{DBCC1C8E-3FCE-5D82-2A98-C16D9F02ADE0}"/>
          </ac:spMkLst>
        </pc:spChg>
        <pc:grpChg chg="add mod">
          <ac:chgData name="WONG Keat Ye" userId="08acbc53-edb8-42ea-857f-c102422da837" providerId="ADAL" clId="{97FB1817-BC74-2E46-8782-25642C0F4191}" dt="2024-06-03T07:18:02.926" v="1124"/>
          <ac:grpSpMkLst>
            <pc:docMk/>
            <pc:sldMk cId="3857762073" sldId="272"/>
            <ac:grpSpMk id="12" creationId="{F75EA2C8-4E7A-CD42-184F-06647424F92C}"/>
          </ac:grpSpMkLst>
        </pc:grpChg>
        <pc:grpChg chg="add mod">
          <ac:chgData name="WONG Keat Ye" userId="08acbc53-edb8-42ea-857f-c102422da837" providerId="ADAL" clId="{97FB1817-BC74-2E46-8782-25642C0F4191}" dt="2024-06-03T17:07:54.545" v="3791" actId="12788"/>
          <ac:grpSpMkLst>
            <pc:docMk/>
            <pc:sldMk cId="3857762073" sldId="272"/>
            <ac:grpSpMk id="14" creationId="{6F072C5E-1CF6-2401-00D9-B481FEDB24C1}"/>
          </ac:grpSpMkLst>
        </pc:grpChg>
        <pc:grpChg chg="add del mod">
          <ac:chgData name="WONG Keat Ye" userId="08acbc53-edb8-42ea-857f-c102422da837" providerId="ADAL" clId="{97FB1817-BC74-2E46-8782-25642C0F4191}" dt="2024-06-03T16:23:49.120" v="3522" actId="165"/>
          <ac:grpSpMkLst>
            <pc:docMk/>
            <pc:sldMk cId="3857762073" sldId="272"/>
            <ac:grpSpMk id="32" creationId="{63E0F8CA-B3FE-2267-E690-95CEE27877E5}"/>
          </ac:grpSpMkLst>
        </pc:grpChg>
        <pc:picChg chg="add del mod">
          <ac:chgData name="WONG Keat Ye" userId="08acbc53-edb8-42ea-857f-c102422da837" providerId="ADAL" clId="{97FB1817-BC74-2E46-8782-25642C0F4191}" dt="2024-05-31T09:28:59.084" v="1057" actId="478"/>
          <ac:picMkLst>
            <pc:docMk/>
            <pc:sldMk cId="3857762073" sldId="272"/>
            <ac:picMk id="4" creationId="{03D62403-D60A-4C03-DA2C-4A91CBC02AC4}"/>
          </ac:picMkLst>
        </pc:picChg>
        <pc:picChg chg="add del mod">
          <ac:chgData name="WONG Keat Ye" userId="08acbc53-edb8-42ea-857f-c102422da837" providerId="ADAL" clId="{97FB1817-BC74-2E46-8782-25642C0F4191}" dt="2024-06-03T07:19:22.200" v="1129" actId="478"/>
          <ac:picMkLst>
            <pc:docMk/>
            <pc:sldMk cId="3857762073" sldId="272"/>
            <ac:picMk id="4" creationId="{C972176A-BFFE-EF71-0971-60E95CDB55E0}"/>
          </ac:picMkLst>
        </pc:picChg>
        <pc:picChg chg="add del mod">
          <ac:chgData name="WONG Keat Ye" userId="08acbc53-edb8-42ea-857f-c102422da837" providerId="ADAL" clId="{97FB1817-BC74-2E46-8782-25642C0F4191}" dt="2024-06-03T07:19:20.888" v="1128" actId="478"/>
          <ac:picMkLst>
            <pc:docMk/>
            <pc:sldMk cId="3857762073" sldId="272"/>
            <ac:picMk id="6" creationId="{7E6C3931-C14E-0067-F521-15720A2A5443}"/>
          </ac:picMkLst>
        </pc:picChg>
        <pc:picChg chg="add del mod">
          <ac:chgData name="WONG Keat Ye" userId="08acbc53-edb8-42ea-857f-c102422da837" providerId="ADAL" clId="{97FB1817-BC74-2E46-8782-25642C0F4191}" dt="2024-06-03T07:15:27.793" v="1101" actId="478"/>
          <ac:picMkLst>
            <pc:docMk/>
            <pc:sldMk cId="3857762073" sldId="272"/>
            <ac:picMk id="8" creationId="{D375BDDA-578C-0A80-392D-9A268A2E6970}"/>
          </ac:picMkLst>
        </pc:picChg>
        <pc:picChg chg="add del mod">
          <ac:chgData name="WONG Keat Ye" userId="08acbc53-edb8-42ea-857f-c102422da837" providerId="ADAL" clId="{97FB1817-BC74-2E46-8782-25642C0F4191}" dt="2024-06-03T07:15:29.157" v="1102" actId="478"/>
          <ac:picMkLst>
            <pc:docMk/>
            <pc:sldMk cId="3857762073" sldId="272"/>
            <ac:picMk id="10" creationId="{12AD86CE-F842-53FD-7E75-8D2C2C40FBB6}"/>
          </ac:picMkLst>
        </pc:picChg>
        <pc:picChg chg="del">
          <ac:chgData name="WONG Keat Ye" userId="08acbc53-edb8-42ea-857f-c102422da837" providerId="ADAL" clId="{97FB1817-BC74-2E46-8782-25642C0F4191}" dt="2024-05-31T09:24:48.861" v="1001" actId="478"/>
          <ac:picMkLst>
            <pc:docMk/>
            <pc:sldMk cId="3857762073" sldId="272"/>
            <ac:picMk id="56" creationId="{A76BEC50-FB40-5B3D-76B2-70DC447FC80E}"/>
          </ac:picMkLst>
        </pc:picChg>
      </pc:sldChg>
      <pc:sldChg chg="addSp delSp modSp add mod">
        <pc:chgData name="WONG Keat Ye" userId="08acbc53-edb8-42ea-857f-c102422da837" providerId="ADAL" clId="{97FB1817-BC74-2E46-8782-25642C0F4191}" dt="2024-06-03T07:36:44.185" v="1734" actId="12789"/>
        <pc:sldMkLst>
          <pc:docMk/>
          <pc:sldMk cId="3159048836" sldId="273"/>
        </pc:sldMkLst>
        <pc:spChg chg="add mod">
          <ac:chgData name="WONG Keat Ye" userId="08acbc53-edb8-42ea-857f-c102422da837" providerId="ADAL" clId="{97FB1817-BC74-2E46-8782-25642C0F4191}" dt="2024-06-03T07:36:31.029" v="1732" actId="207"/>
          <ac:spMkLst>
            <pc:docMk/>
            <pc:sldMk cId="3159048836" sldId="273"/>
            <ac:spMk id="5" creationId="{19937E90-1859-B5D7-56BC-E8229635BBCB}"/>
          </ac:spMkLst>
        </pc:spChg>
        <pc:spChg chg="add mod">
          <ac:chgData name="WONG Keat Ye" userId="08acbc53-edb8-42ea-857f-c102422da837" providerId="ADAL" clId="{97FB1817-BC74-2E46-8782-25642C0F4191}" dt="2024-06-03T07:34:25.495" v="1512" actId="1076"/>
          <ac:spMkLst>
            <pc:docMk/>
            <pc:sldMk cId="3159048836" sldId="273"/>
            <ac:spMk id="6" creationId="{FB7AD8C6-266C-4103-CBBB-1FD71BF3769E}"/>
          </ac:spMkLst>
        </pc:spChg>
        <pc:spChg chg="add mod">
          <ac:chgData name="WONG Keat Ye" userId="08acbc53-edb8-42ea-857f-c102422da837" providerId="ADAL" clId="{97FB1817-BC74-2E46-8782-25642C0F4191}" dt="2024-06-03T07:36:15.053" v="1559" actId="12788"/>
          <ac:spMkLst>
            <pc:docMk/>
            <pc:sldMk cId="3159048836" sldId="273"/>
            <ac:spMk id="8" creationId="{DEEFBE46-7409-A334-8673-79FA728D87D0}"/>
          </ac:spMkLst>
        </pc:spChg>
        <pc:spChg chg="del">
          <ac:chgData name="WONG Keat Ye" userId="08acbc53-edb8-42ea-857f-c102422da837" providerId="ADAL" clId="{97FB1817-BC74-2E46-8782-25642C0F4191}" dt="2024-06-03T07:31:38.405" v="1452" actId="478"/>
          <ac:spMkLst>
            <pc:docMk/>
            <pc:sldMk cId="3159048836" sldId="273"/>
            <ac:spMk id="33" creationId="{124C6F76-C3EB-B6D8-EDFD-949A852192F0}"/>
          </ac:spMkLst>
        </pc:spChg>
        <pc:spChg chg="del">
          <ac:chgData name="WONG Keat Ye" userId="08acbc53-edb8-42ea-857f-c102422da837" providerId="ADAL" clId="{97FB1817-BC74-2E46-8782-25642C0F4191}" dt="2024-06-03T07:31:37.641" v="1451" actId="478"/>
          <ac:spMkLst>
            <pc:docMk/>
            <pc:sldMk cId="3159048836" sldId="273"/>
            <ac:spMk id="34" creationId="{F7064619-5AD3-91BB-1243-6D1B7F967A91}"/>
          </ac:spMkLst>
        </pc:spChg>
        <pc:grpChg chg="add mod">
          <ac:chgData name="WONG Keat Ye" userId="08acbc53-edb8-42ea-857f-c102422da837" providerId="ADAL" clId="{97FB1817-BC74-2E46-8782-25642C0F4191}" dt="2024-06-03T07:36:44.185" v="1734" actId="12789"/>
          <ac:grpSpMkLst>
            <pc:docMk/>
            <pc:sldMk cId="3159048836" sldId="273"/>
            <ac:grpSpMk id="9" creationId="{1F292617-FB8D-9D55-3954-6F253C09FFFA}"/>
          </ac:grpSpMkLst>
        </pc:grpChg>
        <pc:grpChg chg="del">
          <ac:chgData name="WONG Keat Ye" userId="08acbc53-edb8-42ea-857f-c102422da837" providerId="ADAL" clId="{97FB1817-BC74-2E46-8782-25642C0F4191}" dt="2024-06-03T07:31:34.616" v="1450" actId="478"/>
          <ac:grpSpMkLst>
            <pc:docMk/>
            <pc:sldMk cId="3159048836" sldId="273"/>
            <ac:grpSpMk id="32" creationId="{63E0F8CA-B3FE-2267-E690-95CEE27877E5}"/>
          </ac:grpSpMkLst>
        </pc:grpChg>
        <pc:picChg chg="add mod">
          <ac:chgData name="WONG Keat Ye" userId="08acbc53-edb8-42ea-857f-c102422da837" providerId="ADAL" clId="{97FB1817-BC74-2E46-8782-25642C0F4191}" dt="2024-06-03T07:32:53.111" v="1466" actId="12789"/>
          <ac:picMkLst>
            <pc:docMk/>
            <pc:sldMk cId="3159048836" sldId="273"/>
            <ac:picMk id="4" creationId="{D0321433-7CDB-FFAB-C717-B07FBFA44570}"/>
          </ac:picMkLst>
        </pc:picChg>
      </pc:sldChg>
      <pc:sldChg chg="addSp delSp modSp add mod modNotesTx">
        <pc:chgData name="WONG Keat Ye" userId="08acbc53-edb8-42ea-857f-c102422da837" providerId="ADAL" clId="{97FB1817-BC74-2E46-8782-25642C0F4191}" dt="2024-06-18T13:56:09.249" v="8588" actId="14100"/>
        <pc:sldMkLst>
          <pc:docMk/>
          <pc:sldMk cId="1194978122" sldId="274"/>
        </pc:sldMkLst>
        <pc:spChg chg="mod">
          <ac:chgData name="WONG Keat Ye" userId="08acbc53-edb8-42ea-857f-c102422da837" providerId="ADAL" clId="{97FB1817-BC74-2E46-8782-25642C0F4191}" dt="2024-06-03T07:38:00.230" v="1737" actId="14100"/>
          <ac:spMkLst>
            <pc:docMk/>
            <pc:sldMk cId="1194978122" sldId="274"/>
            <ac:spMk id="2" creationId="{1F23D31C-2C40-55A5-DB6C-8040E663B8EB}"/>
          </ac:spMkLst>
        </pc:spChg>
        <pc:spChg chg="add del mod">
          <ac:chgData name="WONG Keat Ye" userId="08acbc53-edb8-42ea-857f-c102422da837" providerId="ADAL" clId="{97FB1817-BC74-2E46-8782-25642C0F4191}" dt="2024-06-16T11:11:31.056" v="8309" actId="478"/>
          <ac:spMkLst>
            <pc:docMk/>
            <pc:sldMk cId="1194978122" sldId="274"/>
            <ac:spMk id="4" creationId="{2782ECAD-E534-22AB-277A-49535B501AEF}"/>
          </ac:spMkLst>
        </pc:spChg>
        <pc:spChg chg="add del mod">
          <ac:chgData name="WONG Keat Ye" userId="08acbc53-edb8-42ea-857f-c102422da837" providerId="ADAL" clId="{97FB1817-BC74-2E46-8782-25642C0F4191}" dt="2024-06-18T13:48:27.609" v="8523" actId="478"/>
          <ac:spMkLst>
            <pc:docMk/>
            <pc:sldMk cId="1194978122" sldId="274"/>
            <ac:spMk id="4" creationId="{AA1A22D0-92CF-E7FB-D22B-38CE5A319077}"/>
          </ac:spMkLst>
        </pc:spChg>
        <pc:spChg chg="add mod">
          <ac:chgData name="WONG Keat Ye" userId="08acbc53-edb8-42ea-857f-c102422da837" providerId="ADAL" clId="{97FB1817-BC74-2E46-8782-25642C0F4191}" dt="2024-06-18T13:50:14.958" v="8552" actId="14100"/>
          <ac:spMkLst>
            <pc:docMk/>
            <pc:sldMk cId="1194978122" sldId="274"/>
            <ac:spMk id="5" creationId="{32A156F2-0DC9-622E-6A51-7BFB3980098A}"/>
          </ac:spMkLst>
        </pc:spChg>
        <pc:spChg chg="del">
          <ac:chgData name="WONG Keat Ye" userId="08acbc53-edb8-42ea-857f-c102422da837" providerId="ADAL" clId="{97FB1817-BC74-2E46-8782-25642C0F4191}" dt="2024-06-03T07:38:05.646" v="1739" actId="478"/>
          <ac:spMkLst>
            <pc:docMk/>
            <pc:sldMk cId="1194978122" sldId="274"/>
            <ac:spMk id="6" creationId="{FB7AD8C6-266C-4103-CBBB-1FD71BF3769E}"/>
          </ac:spMkLst>
        </pc:spChg>
        <pc:spChg chg="add del mod">
          <ac:chgData name="WONG Keat Ye" userId="08acbc53-edb8-42ea-857f-c102422da837" providerId="ADAL" clId="{97FB1817-BC74-2E46-8782-25642C0F4191}" dt="2024-06-03T07:45:33.711" v="1746" actId="478"/>
          <ac:spMkLst>
            <pc:docMk/>
            <pc:sldMk cId="1194978122" sldId="274"/>
            <ac:spMk id="7" creationId="{55C49298-4FE2-9A76-64F7-2F99525959A0}"/>
          </ac:spMkLst>
        </pc:spChg>
        <pc:spChg chg="add mod">
          <ac:chgData name="WONG Keat Ye" userId="08acbc53-edb8-42ea-857f-c102422da837" providerId="ADAL" clId="{97FB1817-BC74-2E46-8782-25642C0F4191}" dt="2024-06-03T08:20:36.215" v="1864" actId="14100"/>
          <ac:spMkLst>
            <pc:docMk/>
            <pc:sldMk cId="1194978122" sldId="274"/>
            <ac:spMk id="12" creationId="{062113DC-5F81-ECB0-651E-E43970631324}"/>
          </ac:spMkLst>
        </pc:spChg>
        <pc:spChg chg="add mod">
          <ac:chgData name="WONG Keat Ye" userId="08acbc53-edb8-42ea-857f-c102422da837" providerId="ADAL" clId="{97FB1817-BC74-2E46-8782-25642C0F4191}" dt="2024-06-03T08:20:39.148" v="1865" actId="14100"/>
          <ac:spMkLst>
            <pc:docMk/>
            <pc:sldMk cId="1194978122" sldId="274"/>
            <ac:spMk id="13" creationId="{8D8F106E-53D2-CA73-4DD7-260E16FFB478}"/>
          </ac:spMkLst>
        </pc:spChg>
        <pc:spChg chg="add mod">
          <ac:chgData name="WONG Keat Ye" userId="08acbc53-edb8-42ea-857f-c102422da837" providerId="ADAL" clId="{97FB1817-BC74-2E46-8782-25642C0F4191}" dt="2024-06-03T08:20:26.176" v="1862" actId="166"/>
          <ac:spMkLst>
            <pc:docMk/>
            <pc:sldMk cId="1194978122" sldId="274"/>
            <ac:spMk id="14" creationId="{9131D87F-CAFF-1DE1-278F-D75CAF3705DB}"/>
          </ac:spMkLst>
        </pc:spChg>
        <pc:spChg chg="add mod">
          <ac:chgData name="WONG Keat Ye" userId="08acbc53-edb8-42ea-857f-c102422da837" providerId="ADAL" clId="{97FB1817-BC74-2E46-8782-25642C0F4191}" dt="2024-06-03T08:21:55.946" v="1979" actId="1076"/>
          <ac:spMkLst>
            <pc:docMk/>
            <pc:sldMk cId="1194978122" sldId="274"/>
            <ac:spMk id="16" creationId="{D17C142A-4E9F-3E83-88FA-9CAECD2CC7E1}"/>
          </ac:spMkLst>
        </pc:spChg>
        <pc:spChg chg="add mod">
          <ac:chgData name="WONG Keat Ye" userId="08acbc53-edb8-42ea-857f-c102422da837" providerId="ADAL" clId="{97FB1817-BC74-2E46-8782-25642C0F4191}" dt="2024-06-03T08:21:51.788" v="1978" actId="1076"/>
          <ac:spMkLst>
            <pc:docMk/>
            <pc:sldMk cId="1194978122" sldId="274"/>
            <ac:spMk id="17" creationId="{2BF9C046-E276-95E3-9DFA-9325701CE111}"/>
          </ac:spMkLst>
        </pc:spChg>
        <pc:spChg chg="add mod">
          <ac:chgData name="WONG Keat Ye" userId="08acbc53-edb8-42ea-857f-c102422da837" providerId="ADAL" clId="{97FB1817-BC74-2E46-8782-25642C0F4191}" dt="2024-06-03T08:28:09.927" v="2124" actId="12788"/>
          <ac:spMkLst>
            <pc:docMk/>
            <pc:sldMk cId="1194978122" sldId="274"/>
            <ac:spMk id="21" creationId="{B69F69FC-9F17-622F-EB71-DCD312F9E3B5}"/>
          </ac:spMkLst>
        </pc:spChg>
        <pc:spChg chg="add mod">
          <ac:chgData name="WONG Keat Ye" userId="08acbc53-edb8-42ea-857f-c102422da837" providerId="ADAL" clId="{97FB1817-BC74-2E46-8782-25642C0F4191}" dt="2024-06-03T08:29:13.427" v="2143" actId="555"/>
          <ac:spMkLst>
            <pc:docMk/>
            <pc:sldMk cId="1194978122" sldId="274"/>
            <ac:spMk id="22" creationId="{A701DC60-397C-33E2-FA88-B278626BC100}"/>
          </ac:spMkLst>
        </pc:spChg>
        <pc:spChg chg="add mod">
          <ac:chgData name="WONG Keat Ye" userId="08acbc53-edb8-42ea-857f-c102422da837" providerId="ADAL" clId="{97FB1817-BC74-2E46-8782-25642C0F4191}" dt="2024-06-03T08:29:13.427" v="2143" actId="555"/>
          <ac:spMkLst>
            <pc:docMk/>
            <pc:sldMk cId="1194978122" sldId="274"/>
            <ac:spMk id="23" creationId="{FA083EDF-C763-6DEC-1623-06508DC3892F}"/>
          </ac:spMkLst>
        </pc:spChg>
        <pc:grpChg chg="del">
          <ac:chgData name="WONG Keat Ye" userId="08acbc53-edb8-42ea-857f-c102422da837" providerId="ADAL" clId="{97FB1817-BC74-2E46-8782-25642C0F4191}" dt="2024-06-03T07:38:07.165" v="1740" actId="478"/>
          <ac:grpSpMkLst>
            <pc:docMk/>
            <pc:sldMk cId="1194978122" sldId="274"/>
            <ac:grpSpMk id="9" creationId="{1F292617-FB8D-9D55-3954-6F253C09FFFA}"/>
          </ac:grpSpMkLst>
        </pc:grpChg>
        <pc:grpChg chg="add mod">
          <ac:chgData name="WONG Keat Ye" userId="08acbc53-edb8-42ea-857f-c102422da837" providerId="ADAL" clId="{97FB1817-BC74-2E46-8782-25642C0F4191}" dt="2024-06-03T08:22:05.817" v="1981" actId="1076"/>
          <ac:grpSpMkLst>
            <pc:docMk/>
            <pc:sldMk cId="1194978122" sldId="274"/>
            <ac:grpSpMk id="18" creationId="{35E7DD3C-8803-0072-DA14-ED6510506399}"/>
          </ac:grpSpMkLst>
        </pc:grpChg>
        <pc:graphicFrameChg chg="add del mod">
          <ac:chgData name="WONG Keat Ye" userId="08acbc53-edb8-42ea-857f-c102422da837" providerId="ADAL" clId="{97FB1817-BC74-2E46-8782-25642C0F4191}" dt="2024-06-03T07:45:35.135" v="1747" actId="478"/>
          <ac:graphicFrameMkLst>
            <pc:docMk/>
            <pc:sldMk cId="1194978122" sldId="274"/>
            <ac:graphicFrameMk id="3" creationId="{E67BEBCD-1AF9-1E7E-8EA6-6141FEB7A8A7}"/>
          </ac:graphicFrameMkLst>
        </pc:graphicFrameChg>
        <pc:graphicFrameChg chg="add mod modGraphic">
          <ac:chgData name="WONG Keat Ye" userId="08acbc53-edb8-42ea-857f-c102422da837" providerId="ADAL" clId="{97FB1817-BC74-2E46-8782-25642C0F4191}" dt="2024-06-18T13:56:05.944" v="8583" actId="20577"/>
          <ac:graphicFrameMkLst>
            <pc:docMk/>
            <pc:sldMk cId="1194978122" sldId="274"/>
            <ac:graphicFrameMk id="15" creationId="{F692136C-7777-E2FE-B400-DB5886AAA946}"/>
          </ac:graphicFrameMkLst>
        </pc:graphicFrameChg>
        <pc:graphicFrameChg chg="add mod modGraphic">
          <ac:chgData name="WONG Keat Ye" userId="08acbc53-edb8-42ea-857f-c102422da837" providerId="ADAL" clId="{97FB1817-BC74-2E46-8782-25642C0F4191}" dt="2024-06-03T08:28:16.187" v="2125" actId="1076"/>
          <ac:graphicFrameMkLst>
            <pc:docMk/>
            <pc:sldMk cId="1194978122" sldId="274"/>
            <ac:graphicFrameMk id="19" creationId="{34FE1BDF-ED45-0305-824B-8162511EDB6D}"/>
          </ac:graphicFrameMkLst>
        </pc:graphicFrameChg>
        <pc:graphicFrameChg chg="add mod modGraphic">
          <ac:chgData name="WONG Keat Ye" userId="08acbc53-edb8-42ea-857f-c102422da837" providerId="ADAL" clId="{97FB1817-BC74-2E46-8782-25642C0F4191}" dt="2024-06-03T08:27:37.187" v="2119" actId="1076"/>
          <ac:graphicFrameMkLst>
            <pc:docMk/>
            <pc:sldMk cId="1194978122" sldId="274"/>
            <ac:graphicFrameMk id="20" creationId="{3614CD22-A3D6-1F5C-6B9D-58A4F46CC601}"/>
          </ac:graphicFrameMkLst>
        </pc:graphicFrameChg>
        <pc:picChg chg="del">
          <ac:chgData name="WONG Keat Ye" userId="08acbc53-edb8-42ea-857f-c102422da837" providerId="ADAL" clId="{97FB1817-BC74-2E46-8782-25642C0F4191}" dt="2024-06-03T07:38:01.684" v="1738" actId="478"/>
          <ac:picMkLst>
            <pc:docMk/>
            <pc:sldMk cId="1194978122" sldId="274"/>
            <ac:picMk id="4" creationId="{D0321433-7CDB-FFAB-C717-B07FBFA44570}"/>
          </ac:picMkLst>
        </pc:picChg>
        <pc:picChg chg="add del mod">
          <ac:chgData name="WONG Keat Ye" userId="08acbc53-edb8-42ea-857f-c102422da837" providerId="ADAL" clId="{97FB1817-BC74-2E46-8782-25642C0F4191}" dt="2024-06-03T07:50:12.028" v="1773" actId="478"/>
          <ac:picMkLst>
            <pc:docMk/>
            <pc:sldMk cId="1194978122" sldId="274"/>
            <ac:picMk id="11" creationId="{7493C8E5-F1EA-83CD-E050-DF0D233D8981}"/>
          </ac:picMkLst>
        </pc:picChg>
        <pc:cxnChg chg="add mod">
          <ac:chgData name="WONG Keat Ye" userId="08acbc53-edb8-42ea-857f-c102422da837" providerId="ADAL" clId="{97FB1817-BC74-2E46-8782-25642C0F4191}" dt="2024-06-18T13:56:09.249" v="8588" actId="14100"/>
          <ac:cxnSpMkLst>
            <pc:docMk/>
            <pc:sldMk cId="1194978122" sldId="274"/>
            <ac:cxnSpMk id="7" creationId="{3B9A7DF9-C8DF-C7D5-15B3-CC40FF709105}"/>
          </ac:cxnSpMkLst>
        </pc:cxnChg>
      </pc:sldChg>
      <pc:sldChg chg="addSp delSp modSp add mod">
        <pc:chgData name="WONG Keat Ye" userId="08acbc53-edb8-42ea-857f-c102422da837" providerId="ADAL" clId="{97FB1817-BC74-2E46-8782-25642C0F4191}" dt="2024-06-03T15:03:35.901" v="3518"/>
        <pc:sldMkLst>
          <pc:docMk/>
          <pc:sldMk cId="3204244959" sldId="275"/>
        </pc:sldMkLst>
        <pc:spChg chg="mod">
          <ac:chgData name="WONG Keat Ye" userId="08acbc53-edb8-42ea-857f-c102422da837" providerId="ADAL" clId="{97FB1817-BC74-2E46-8782-25642C0F4191}" dt="2024-06-03T15:03:35.901" v="3518"/>
          <ac:spMkLst>
            <pc:docMk/>
            <pc:sldMk cId="3204244959" sldId="275"/>
            <ac:spMk id="2" creationId="{1F23D31C-2C40-55A5-DB6C-8040E663B8EB}"/>
          </ac:spMkLst>
        </pc:spChg>
        <pc:spChg chg="add del">
          <ac:chgData name="WONG Keat Ye" userId="08acbc53-edb8-42ea-857f-c102422da837" providerId="ADAL" clId="{97FB1817-BC74-2E46-8782-25642C0F4191}" dt="2024-06-03T08:34:29.728" v="2212" actId="478"/>
          <ac:spMkLst>
            <pc:docMk/>
            <pc:sldMk cId="3204244959" sldId="275"/>
            <ac:spMk id="11" creationId="{2A34A5E2-3C21-AFB1-D9A1-2C526EDDFFF8}"/>
          </ac:spMkLst>
        </pc:spChg>
        <pc:spChg chg="del">
          <ac:chgData name="WONG Keat Ye" userId="08acbc53-edb8-42ea-857f-c102422da837" providerId="ADAL" clId="{97FB1817-BC74-2E46-8782-25642C0F4191}" dt="2024-06-03T08:30:38.441" v="2187" actId="478"/>
          <ac:spMkLst>
            <pc:docMk/>
            <pc:sldMk cId="3204244959" sldId="275"/>
            <ac:spMk id="12" creationId="{062113DC-5F81-ECB0-651E-E43970631324}"/>
          </ac:spMkLst>
        </pc:spChg>
        <pc:spChg chg="del">
          <ac:chgData name="WONG Keat Ye" userId="08acbc53-edb8-42ea-857f-c102422da837" providerId="ADAL" clId="{97FB1817-BC74-2E46-8782-25642C0F4191}" dt="2024-06-03T08:30:37.390" v="2185" actId="478"/>
          <ac:spMkLst>
            <pc:docMk/>
            <pc:sldMk cId="3204244959" sldId="275"/>
            <ac:spMk id="13" creationId="{8D8F106E-53D2-CA73-4DD7-260E16FFB478}"/>
          </ac:spMkLst>
        </pc:spChg>
        <pc:spChg chg="del">
          <ac:chgData name="WONG Keat Ye" userId="08acbc53-edb8-42ea-857f-c102422da837" providerId="ADAL" clId="{97FB1817-BC74-2E46-8782-25642C0F4191}" dt="2024-06-03T08:30:36.208" v="2184" actId="478"/>
          <ac:spMkLst>
            <pc:docMk/>
            <pc:sldMk cId="3204244959" sldId="275"/>
            <ac:spMk id="14" creationId="{9131D87F-CAFF-1DE1-278F-D75CAF3705DB}"/>
          </ac:spMkLst>
        </pc:spChg>
        <pc:spChg chg="del">
          <ac:chgData name="WONG Keat Ye" userId="08acbc53-edb8-42ea-857f-c102422da837" providerId="ADAL" clId="{97FB1817-BC74-2E46-8782-25642C0F4191}" dt="2024-06-03T08:30:41.169" v="2190" actId="478"/>
          <ac:spMkLst>
            <pc:docMk/>
            <pc:sldMk cId="3204244959" sldId="275"/>
            <ac:spMk id="21" creationId="{B69F69FC-9F17-622F-EB71-DCD312F9E3B5}"/>
          </ac:spMkLst>
        </pc:spChg>
        <pc:spChg chg="del mod">
          <ac:chgData name="WONG Keat Ye" userId="08acbc53-edb8-42ea-857f-c102422da837" providerId="ADAL" clId="{97FB1817-BC74-2E46-8782-25642C0F4191}" dt="2024-06-03T08:30:49.339" v="2194" actId="478"/>
          <ac:spMkLst>
            <pc:docMk/>
            <pc:sldMk cId="3204244959" sldId="275"/>
            <ac:spMk id="22" creationId="{A701DC60-397C-33E2-FA88-B278626BC100}"/>
          </ac:spMkLst>
        </pc:spChg>
        <pc:spChg chg="del">
          <ac:chgData name="WONG Keat Ye" userId="08acbc53-edb8-42ea-857f-c102422da837" providerId="ADAL" clId="{97FB1817-BC74-2E46-8782-25642C0F4191}" dt="2024-06-03T08:30:47.556" v="2192" actId="478"/>
          <ac:spMkLst>
            <pc:docMk/>
            <pc:sldMk cId="3204244959" sldId="275"/>
            <ac:spMk id="23" creationId="{FA083EDF-C763-6DEC-1623-06508DC3892F}"/>
          </ac:spMkLst>
        </pc:spChg>
        <pc:spChg chg="add mod">
          <ac:chgData name="WONG Keat Ye" userId="08acbc53-edb8-42ea-857f-c102422da837" providerId="ADAL" clId="{97FB1817-BC74-2E46-8782-25642C0F4191}" dt="2024-06-03T08:34:48.992" v="2217" actId="1582"/>
          <ac:spMkLst>
            <pc:docMk/>
            <pc:sldMk cId="3204244959" sldId="275"/>
            <ac:spMk id="24" creationId="{ECD84468-54B9-03A3-5212-8E71CEA7FB08}"/>
          </ac:spMkLst>
        </pc:spChg>
        <pc:spChg chg="add mod">
          <ac:chgData name="WONG Keat Ye" userId="08acbc53-edb8-42ea-857f-c102422da837" providerId="ADAL" clId="{97FB1817-BC74-2E46-8782-25642C0F4191}" dt="2024-06-03T08:36:45.694" v="2301" actId="207"/>
          <ac:spMkLst>
            <pc:docMk/>
            <pc:sldMk cId="3204244959" sldId="275"/>
            <ac:spMk id="25" creationId="{FCD33F08-3226-B9C2-3EB1-BAACE635EA37}"/>
          </ac:spMkLst>
        </pc:spChg>
        <pc:spChg chg="add del">
          <ac:chgData name="WONG Keat Ye" userId="08acbc53-edb8-42ea-857f-c102422da837" providerId="ADAL" clId="{97FB1817-BC74-2E46-8782-25642C0F4191}" dt="2024-06-03T08:37:14.873" v="2303" actId="22"/>
          <ac:spMkLst>
            <pc:docMk/>
            <pc:sldMk cId="3204244959" sldId="275"/>
            <ac:spMk id="27" creationId="{28DD685C-6868-B7BC-A555-396BA8853C9A}"/>
          </ac:spMkLst>
        </pc:spChg>
        <pc:grpChg chg="del">
          <ac:chgData name="WONG Keat Ye" userId="08acbc53-edb8-42ea-857f-c102422da837" providerId="ADAL" clId="{97FB1817-BC74-2E46-8782-25642C0F4191}" dt="2024-06-03T08:30:39.622" v="2188" actId="478"/>
          <ac:grpSpMkLst>
            <pc:docMk/>
            <pc:sldMk cId="3204244959" sldId="275"/>
            <ac:grpSpMk id="18" creationId="{35E7DD3C-8803-0072-DA14-ED6510506399}"/>
          </ac:grpSpMkLst>
        </pc:grpChg>
        <pc:graphicFrameChg chg="del">
          <ac:chgData name="WONG Keat Ye" userId="08acbc53-edb8-42ea-857f-c102422da837" providerId="ADAL" clId="{97FB1817-BC74-2E46-8782-25642C0F4191}" dt="2024-06-03T08:30:37.945" v="2186" actId="478"/>
          <ac:graphicFrameMkLst>
            <pc:docMk/>
            <pc:sldMk cId="3204244959" sldId="275"/>
            <ac:graphicFrameMk id="15" creationId="{F692136C-7777-E2FE-B400-DB5886AAA946}"/>
          </ac:graphicFrameMkLst>
        </pc:graphicFrameChg>
        <pc:graphicFrameChg chg="del">
          <ac:chgData name="WONG Keat Ye" userId="08acbc53-edb8-42ea-857f-c102422da837" providerId="ADAL" clId="{97FB1817-BC74-2E46-8782-25642C0F4191}" dt="2024-06-03T08:30:40.348" v="2189" actId="478"/>
          <ac:graphicFrameMkLst>
            <pc:docMk/>
            <pc:sldMk cId="3204244959" sldId="275"/>
            <ac:graphicFrameMk id="19" creationId="{34FE1BDF-ED45-0305-824B-8162511EDB6D}"/>
          </ac:graphicFrameMkLst>
        </pc:graphicFrameChg>
        <pc:graphicFrameChg chg="del">
          <ac:chgData name="WONG Keat Ye" userId="08acbc53-edb8-42ea-857f-c102422da837" providerId="ADAL" clId="{97FB1817-BC74-2E46-8782-25642C0F4191}" dt="2024-06-03T08:30:45.885" v="2191" actId="478"/>
          <ac:graphicFrameMkLst>
            <pc:docMk/>
            <pc:sldMk cId="3204244959" sldId="275"/>
            <ac:graphicFrameMk id="20" creationId="{3614CD22-A3D6-1F5C-6B9D-58A4F46CC601}"/>
          </ac:graphicFrameMkLst>
        </pc:graphicFrameChg>
        <pc:picChg chg="add del mod">
          <ac:chgData name="WONG Keat Ye" userId="08acbc53-edb8-42ea-857f-c102422da837" providerId="ADAL" clId="{97FB1817-BC74-2E46-8782-25642C0F4191}" dt="2024-06-03T08:31:06.645" v="2196" actId="478"/>
          <ac:picMkLst>
            <pc:docMk/>
            <pc:sldMk cId="3204244959" sldId="275"/>
            <ac:picMk id="4" creationId="{9511975C-3019-0C43-E89F-4C6B6FBDDDCD}"/>
          </ac:picMkLst>
        </pc:picChg>
        <pc:picChg chg="add del mod">
          <ac:chgData name="WONG Keat Ye" userId="08acbc53-edb8-42ea-857f-c102422da837" providerId="ADAL" clId="{97FB1817-BC74-2E46-8782-25642C0F4191}" dt="2024-06-03T08:32:53.940" v="2200" actId="478"/>
          <ac:picMkLst>
            <pc:docMk/>
            <pc:sldMk cId="3204244959" sldId="275"/>
            <ac:picMk id="6" creationId="{65766D28-97C7-BBFF-7549-C913EE16EF7D}"/>
          </ac:picMkLst>
        </pc:picChg>
        <pc:picChg chg="add del mod">
          <ac:chgData name="WONG Keat Ye" userId="08acbc53-edb8-42ea-857f-c102422da837" providerId="ADAL" clId="{97FB1817-BC74-2E46-8782-25642C0F4191}" dt="2024-06-03T08:33:09.327" v="2202" actId="478"/>
          <ac:picMkLst>
            <pc:docMk/>
            <pc:sldMk cId="3204244959" sldId="275"/>
            <ac:picMk id="8" creationId="{833D38C6-6035-BE01-BE26-042B6244135B}"/>
          </ac:picMkLst>
        </pc:picChg>
        <pc:picChg chg="add mod">
          <ac:chgData name="WONG Keat Ye" userId="08acbc53-edb8-42ea-857f-c102422da837" providerId="ADAL" clId="{97FB1817-BC74-2E46-8782-25642C0F4191}" dt="2024-06-03T08:34:23.226" v="2210" actId="1076"/>
          <ac:picMkLst>
            <pc:docMk/>
            <pc:sldMk cId="3204244959" sldId="275"/>
            <ac:picMk id="10" creationId="{0CBB8524-CD1B-7534-FB5B-A4BBBF93AEFF}"/>
          </ac:picMkLst>
        </pc:picChg>
      </pc:sldChg>
      <pc:sldChg chg="addSp delSp modSp add mod">
        <pc:chgData name="WONG Keat Ye" userId="08acbc53-edb8-42ea-857f-c102422da837" providerId="ADAL" clId="{97FB1817-BC74-2E46-8782-25642C0F4191}" dt="2024-06-18T13:56:08.790" v="8587" actId="20577"/>
        <pc:sldMkLst>
          <pc:docMk/>
          <pc:sldMk cId="2845993738" sldId="276"/>
        </pc:sldMkLst>
        <pc:spChg chg="mod">
          <ac:chgData name="WONG Keat Ye" userId="08acbc53-edb8-42ea-857f-c102422da837" providerId="ADAL" clId="{97FB1817-BC74-2E46-8782-25642C0F4191}" dt="2024-06-03T08:37:27.182" v="2322" actId="20577"/>
          <ac:spMkLst>
            <pc:docMk/>
            <pc:sldMk cId="2845993738" sldId="276"/>
            <ac:spMk id="2" creationId="{1F23D31C-2C40-55A5-DB6C-8040E663B8EB}"/>
          </ac:spMkLst>
        </pc:spChg>
        <pc:spChg chg="add mod">
          <ac:chgData name="WONG Keat Ye" userId="08acbc53-edb8-42ea-857f-c102422da837" providerId="ADAL" clId="{97FB1817-BC74-2E46-8782-25642C0F4191}" dt="2024-06-03T08:45:10.575" v="2377" actId="1076"/>
          <ac:spMkLst>
            <pc:docMk/>
            <pc:sldMk cId="2845993738" sldId="276"/>
            <ac:spMk id="3" creationId="{F4EA4292-52E3-6094-C3EC-89E31AF4A1AE}"/>
          </ac:spMkLst>
        </pc:spChg>
        <pc:spChg chg="add mod">
          <ac:chgData name="WONG Keat Ye" userId="08acbc53-edb8-42ea-857f-c102422da837" providerId="ADAL" clId="{97FB1817-BC74-2E46-8782-25642C0F4191}" dt="2024-06-03T08:44:19.142" v="2372" actId="14100"/>
          <ac:spMkLst>
            <pc:docMk/>
            <pc:sldMk cId="2845993738" sldId="276"/>
            <ac:spMk id="4" creationId="{5D2D1E13-7C2D-61BB-75E8-E4C81B099F93}"/>
          </ac:spMkLst>
        </pc:spChg>
        <pc:spChg chg="add mod">
          <ac:chgData name="WONG Keat Ye" userId="08acbc53-edb8-42ea-857f-c102422da837" providerId="ADAL" clId="{97FB1817-BC74-2E46-8782-25642C0F4191}" dt="2024-06-03T08:40:51.608" v="2326"/>
          <ac:spMkLst>
            <pc:docMk/>
            <pc:sldMk cId="2845993738" sldId="276"/>
            <ac:spMk id="6" creationId="{B9FCAA32-D467-BFC0-C173-69ABDB3B5132}"/>
          </ac:spMkLst>
        </pc:spChg>
        <pc:spChg chg="del">
          <ac:chgData name="WONG Keat Ye" userId="08acbc53-edb8-42ea-857f-c102422da837" providerId="ADAL" clId="{97FB1817-BC74-2E46-8782-25642C0F4191}" dt="2024-06-03T08:37:32.701" v="2325" actId="478"/>
          <ac:spMkLst>
            <pc:docMk/>
            <pc:sldMk cId="2845993738" sldId="276"/>
            <ac:spMk id="24" creationId="{ECD84468-54B9-03A3-5212-8E71CEA7FB08}"/>
          </ac:spMkLst>
        </pc:spChg>
        <pc:spChg chg="del">
          <ac:chgData name="WONG Keat Ye" userId="08acbc53-edb8-42ea-857f-c102422da837" providerId="ADAL" clId="{97FB1817-BC74-2E46-8782-25642C0F4191}" dt="2024-06-03T08:37:31.681" v="2324" actId="478"/>
          <ac:spMkLst>
            <pc:docMk/>
            <pc:sldMk cId="2845993738" sldId="276"/>
            <ac:spMk id="25" creationId="{FCD33F08-3226-B9C2-3EB1-BAACE635EA37}"/>
          </ac:spMkLst>
        </pc:spChg>
        <pc:grpChg chg="add mod">
          <ac:chgData name="WONG Keat Ye" userId="08acbc53-edb8-42ea-857f-c102422da837" providerId="ADAL" clId="{97FB1817-BC74-2E46-8782-25642C0F4191}" dt="2024-06-03T08:44:55.368" v="2375" actId="12789"/>
          <ac:grpSpMkLst>
            <pc:docMk/>
            <pc:sldMk cId="2845993738" sldId="276"/>
            <ac:grpSpMk id="12" creationId="{EEEFDB22-AB8F-B266-EDED-0D7455AA3F71}"/>
          </ac:grpSpMkLst>
        </pc:grpChg>
        <pc:graphicFrameChg chg="add mod modGraphic">
          <ac:chgData name="WONG Keat Ye" userId="08acbc53-edb8-42ea-857f-c102422da837" providerId="ADAL" clId="{97FB1817-BC74-2E46-8782-25642C0F4191}" dt="2024-06-18T13:56:08.790" v="8587" actId="20577"/>
          <ac:graphicFrameMkLst>
            <pc:docMk/>
            <pc:sldMk cId="2845993738" sldId="276"/>
            <ac:graphicFrameMk id="5" creationId="{8005C079-A19C-BCE4-776E-FCB7FB03B139}"/>
          </ac:graphicFrameMkLst>
        </pc:graphicFrameChg>
        <pc:picChg chg="add del mod">
          <ac:chgData name="WONG Keat Ye" userId="08acbc53-edb8-42ea-857f-c102422da837" providerId="ADAL" clId="{97FB1817-BC74-2E46-8782-25642C0F4191}" dt="2024-06-03T08:42:08.997" v="2365" actId="478"/>
          <ac:picMkLst>
            <pc:docMk/>
            <pc:sldMk cId="2845993738" sldId="276"/>
            <ac:picMk id="8" creationId="{5D84ED08-BD77-0E3A-95EE-15528F914BE0}"/>
          </ac:picMkLst>
        </pc:picChg>
        <pc:picChg chg="del">
          <ac:chgData name="WONG Keat Ye" userId="08acbc53-edb8-42ea-857f-c102422da837" providerId="ADAL" clId="{97FB1817-BC74-2E46-8782-25642C0F4191}" dt="2024-06-03T08:37:29.254" v="2323" actId="478"/>
          <ac:picMkLst>
            <pc:docMk/>
            <pc:sldMk cId="2845993738" sldId="276"/>
            <ac:picMk id="10" creationId="{0CBB8524-CD1B-7534-FB5B-A4BBBF93AEFF}"/>
          </ac:picMkLst>
        </pc:picChg>
        <pc:picChg chg="add mod">
          <ac:chgData name="WONG Keat Ye" userId="08acbc53-edb8-42ea-857f-c102422da837" providerId="ADAL" clId="{97FB1817-BC74-2E46-8782-25642C0F4191}" dt="2024-06-03T08:44:59.174" v="2376" actId="1076"/>
          <ac:picMkLst>
            <pc:docMk/>
            <pc:sldMk cId="2845993738" sldId="276"/>
            <ac:picMk id="11" creationId="{274E1DFD-8F15-CE5C-8582-578BA22DF8EF}"/>
          </ac:picMkLst>
        </pc:picChg>
      </pc:sldChg>
      <pc:sldChg chg="addSp delSp modSp add mod">
        <pc:chgData name="WONG Keat Ye" userId="08acbc53-edb8-42ea-857f-c102422da837" providerId="ADAL" clId="{97FB1817-BC74-2E46-8782-25642C0F4191}" dt="2024-06-18T13:56:07.463" v="8585" actId="20577"/>
        <pc:sldMkLst>
          <pc:docMk/>
          <pc:sldMk cId="3841394834" sldId="277"/>
        </pc:sldMkLst>
        <pc:spChg chg="mod">
          <ac:chgData name="WONG Keat Ye" userId="08acbc53-edb8-42ea-857f-c102422da837" providerId="ADAL" clId="{97FB1817-BC74-2E46-8782-25642C0F4191}" dt="2024-06-03T09:04:40.222" v="2591" actId="1076"/>
          <ac:spMkLst>
            <pc:docMk/>
            <pc:sldMk cId="3841394834" sldId="277"/>
            <ac:spMk id="3" creationId="{F4EA4292-52E3-6094-C3EC-89E31AF4A1AE}"/>
          </ac:spMkLst>
        </pc:spChg>
        <pc:spChg chg="mod">
          <ac:chgData name="WONG Keat Ye" userId="08acbc53-edb8-42ea-857f-c102422da837" providerId="ADAL" clId="{97FB1817-BC74-2E46-8782-25642C0F4191}" dt="2024-06-03T09:05:29.957" v="2601" actId="14100"/>
          <ac:spMkLst>
            <pc:docMk/>
            <pc:sldMk cId="3841394834" sldId="277"/>
            <ac:spMk id="6" creationId="{B9FCAA32-D467-BFC0-C173-69ABDB3B5132}"/>
          </ac:spMkLst>
        </pc:spChg>
        <pc:spChg chg="add del mod">
          <ac:chgData name="WONG Keat Ye" userId="08acbc53-edb8-42ea-857f-c102422da837" providerId="ADAL" clId="{97FB1817-BC74-2E46-8782-25642C0F4191}" dt="2024-06-03T08:51:13.941" v="2453" actId="478"/>
          <ac:spMkLst>
            <pc:docMk/>
            <pc:sldMk cId="3841394834" sldId="277"/>
            <ac:spMk id="15" creationId="{A2532923-35BF-3374-217B-6903120C21B4}"/>
          </ac:spMkLst>
        </pc:spChg>
        <pc:spChg chg="add mod">
          <ac:chgData name="WONG Keat Ye" userId="08acbc53-edb8-42ea-857f-c102422da837" providerId="ADAL" clId="{97FB1817-BC74-2E46-8782-25642C0F4191}" dt="2024-06-03T09:05:03.658" v="2596" actId="255"/>
          <ac:spMkLst>
            <pc:docMk/>
            <pc:sldMk cId="3841394834" sldId="277"/>
            <ac:spMk id="21" creationId="{F3D7071E-B6CD-FDC7-0057-7C273CE41AD1}"/>
          </ac:spMkLst>
        </pc:spChg>
        <pc:spChg chg="add mod">
          <ac:chgData name="WONG Keat Ye" userId="08acbc53-edb8-42ea-857f-c102422da837" providerId="ADAL" clId="{97FB1817-BC74-2E46-8782-25642C0F4191}" dt="2024-06-03T09:05:56.669" v="2605" actId="1076"/>
          <ac:spMkLst>
            <pc:docMk/>
            <pc:sldMk cId="3841394834" sldId="277"/>
            <ac:spMk id="22" creationId="{3A02A4DD-E3CB-909E-7213-56ED42B7EF09}"/>
          </ac:spMkLst>
        </pc:spChg>
        <pc:spChg chg="add mod">
          <ac:chgData name="WONG Keat Ye" userId="08acbc53-edb8-42ea-857f-c102422da837" providerId="ADAL" clId="{97FB1817-BC74-2E46-8782-25642C0F4191}" dt="2024-06-03T09:08:19.696" v="2650" actId="12789"/>
          <ac:spMkLst>
            <pc:docMk/>
            <pc:sldMk cId="3841394834" sldId="277"/>
            <ac:spMk id="31" creationId="{60CF27F2-9087-8701-2904-B1032A5D8009}"/>
          </ac:spMkLst>
        </pc:spChg>
        <pc:spChg chg="add mod">
          <ac:chgData name="WONG Keat Ye" userId="08acbc53-edb8-42ea-857f-c102422da837" providerId="ADAL" clId="{97FB1817-BC74-2E46-8782-25642C0F4191}" dt="2024-06-03T09:08:19.696" v="2650" actId="12789"/>
          <ac:spMkLst>
            <pc:docMk/>
            <pc:sldMk cId="3841394834" sldId="277"/>
            <ac:spMk id="32" creationId="{1951F6FE-6A33-7C8A-1353-3FD7A491A3F3}"/>
          </ac:spMkLst>
        </pc:spChg>
        <pc:grpChg chg="mod">
          <ac:chgData name="WONG Keat Ye" userId="08acbc53-edb8-42ea-857f-c102422da837" providerId="ADAL" clId="{97FB1817-BC74-2E46-8782-25642C0F4191}" dt="2024-06-03T09:03:53.988" v="2581" actId="14100"/>
          <ac:grpSpMkLst>
            <pc:docMk/>
            <pc:sldMk cId="3841394834" sldId="277"/>
            <ac:grpSpMk id="12" creationId="{EEEFDB22-AB8F-B266-EDED-0D7455AA3F71}"/>
          </ac:grpSpMkLst>
        </pc:grpChg>
        <pc:grpChg chg="add mod">
          <ac:chgData name="WONG Keat Ye" userId="08acbc53-edb8-42ea-857f-c102422da837" providerId="ADAL" clId="{97FB1817-BC74-2E46-8782-25642C0F4191}" dt="2024-06-03T09:05:12.386" v="2598" actId="1076"/>
          <ac:grpSpMkLst>
            <pc:docMk/>
            <pc:sldMk cId="3841394834" sldId="277"/>
            <ac:grpSpMk id="26" creationId="{B2BB907C-413A-0234-6878-200D4EE08C4E}"/>
          </ac:grpSpMkLst>
        </pc:grpChg>
        <pc:graphicFrameChg chg="mod modGraphic">
          <ac:chgData name="WONG Keat Ye" userId="08acbc53-edb8-42ea-857f-c102422da837" providerId="ADAL" clId="{97FB1817-BC74-2E46-8782-25642C0F4191}" dt="2024-06-18T13:56:07.463" v="8585" actId="20577"/>
          <ac:graphicFrameMkLst>
            <pc:docMk/>
            <pc:sldMk cId="3841394834" sldId="277"/>
            <ac:graphicFrameMk id="5" creationId="{8005C079-A19C-BCE4-776E-FCB7FB03B139}"/>
          </ac:graphicFrameMkLst>
        </pc:graphicFrameChg>
        <pc:graphicFrameChg chg="add mod modGraphic">
          <ac:chgData name="WONG Keat Ye" userId="08acbc53-edb8-42ea-857f-c102422da837" providerId="ADAL" clId="{97FB1817-BC74-2E46-8782-25642C0F4191}" dt="2024-06-18T13:56:06.342" v="8584" actId="20577"/>
          <ac:graphicFrameMkLst>
            <pc:docMk/>
            <pc:sldMk cId="3841394834" sldId="277"/>
            <ac:graphicFrameMk id="23" creationId="{5937B4A8-6CA5-4788-DAF3-83A0E040F721}"/>
          </ac:graphicFrameMkLst>
        </pc:graphicFrameChg>
        <pc:picChg chg="add del mod">
          <ac:chgData name="WONG Keat Ye" userId="08acbc53-edb8-42ea-857f-c102422da837" providerId="ADAL" clId="{97FB1817-BC74-2E46-8782-25642C0F4191}" dt="2024-06-03T08:49:06.687" v="2429" actId="478"/>
          <ac:picMkLst>
            <pc:docMk/>
            <pc:sldMk cId="3841394834" sldId="277"/>
            <ac:picMk id="8" creationId="{019FFF63-70AF-58CD-0173-3E1C8A55DB19}"/>
          </ac:picMkLst>
        </pc:picChg>
        <pc:picChg chg="add del mod">
          <ac:chgData name="WONG Keat Ye" userId="08acbc53-edb8-42ea-857f-c102422da837" providerId="ADAL" clId="{97FB1817-BC74-2E46-8782-25642C0F4191}" dt="2024-06-03T08:49:32.911" v="2431" actId="478"/>
          <ac:picMkLst>
            <pc:docMk/>
            <pc:sldMk cId="3841394834" sldId="277"/>
            <ac:picMk id="10" creationId="{E9571006-FC1A-71B9-2838-4366A5728534}"/>
          </ac:picMkLst>
        </pc:picChg>
        <pc:picChg chg="del">
          <ac:chgData name="WONG Keat Ye" userId="08acbc53-edb8-42ea-857f-c102422da837" providerId="ADAL" clId="{97FB1817-BC74-2E46-8782-25642C0F4191}" dt="2024-06-03T08:48:13.397" v="2425" actId="478"/>
          <ac:picMkLst>
            <pc:docMk/>
            <pc:sldMk cId="3841394834" sldId="277"/>
            <ac:picMk id="11" creationId="{274E1DFD-8F15-CE5C-8582-578BA22DF8EF}"/>
          </ac:picMkLst>
        </pc:picChg>
        <pc:picChg chg="add del mod">
          <ac:chgData name="WONG Keat Ye" userId="08acbc53-edb8-42ea-857f-c102422da837" providerId="ADAL" clId="{97FB1817-BC74-2E46-8782-25642C0F4191}" dt="2024-06-03T08:55:13.368" v="2517" actId="478"/>
          <ac:picMkLst>
            <pc:docMk/>
            <pc:sldMk cId="3841394834" sldId="277"/>
            <ac:picMk id="14" creationId="{0394C86E-65E7-D509-3D59-D506F80C767F}"/>
          </ac:picMkLst>
        </pc:picChg>
        <pc:picChg chg="add mod">
          <ac:chgData name="WONG Keat Ye" userId="08acbc53-edb8-42ea-857f-c102422da837" providerId="ADAL" clId="{97FB1817-BC74-2E46-8782-25642C0F4191}" dt="2024-06-03T09:05:59.919" v="2606" actId="1076"/>
          <ac:picMkLst>
            <pc:docMk/>
            <pc:sldMk cId="3841394834" sldId="277"/>
            <ac:picMk id="25" creationId="{91BA8F8C-02F8-C6AA-5974-F6645063F210}"/>
          </ac:picMkLst>
        </pc:picChg>
        <pc:picChg chg="add mod">
          <ac:chgData name="WONG Keat Ye" userId="08acbc53-edb8-42ea-857f-c102422da837" providerId="ADAL" clId="{97FB1817-BC74-2E46-8782-25642C0F4191}" dt="2024-06-03T09:04:56.851" v="2595" actId="167"/>
          <ac:picMkLst>
            <pc:docMk/>
            <pc:sldMk cId="3841394834" sldId="277"/>
            <ac:picMk id="28" creationId="{FD1B19DB-1084-7D20-CD7A-6DC5E8D39913}"/>
          </ac:picMkLst>
        </pc:picChg>
        <pc:picChg chg="add mod">
          <ac:chgData name="WONG Keat Ye" userId="08acbc53-edb8-42ea-857f-c102422da837" providerId="ADAL" clId="{97FB1817-BC74-2E46-8782-25642C0F4191}" dt="2024-06-03T09:04:51.675" v="2594" actId="571"/>
          <ac:picMkLst>
            <pc:docMk/>
            <pc:sldMk cId="3841394834" sldId="277"/>
            <ac:picMk id="29" creationId="{2EFE19D9-4FE5-E8F6-94F6-273F0744D34C}"/>
          </ac:picMkLst>
        </pc:picChg>
        <pc:cxnChg chg="add del mod">
          <ac:chgData name="WONG Keat Ye" userId="08acbc53-edb8-42ea-857f-c102422da837" providerId="ADAL" clId="{97FB1817-BC74-2E46-8782-25642C0F4191}" dt="2024-06-03T08:51:29.616" v="2457" actId="11529"/>
          <ac:cxnSpMkLst>
            <pc:docMk/>
            <pc:sldMk cId="3841394834" sldId="277"/>
            <ac:cxnSpMk id="17" creationId="{8DD8CB32-5417-41F6-4C68-28C64FDE8CB5}"/>
          </ac:cxnSpMkLst>
        </pc:cxnChg>
        <pc:cxnChg chg="add mod">
          <ac:chgData name="WONG Keat Ye" userId="08acbc53-edb8-42ea-857f-c102422da837" providerId="ADAL" clId="{97FB1817-BC74-2E46-8782-25642C0F4191}" dt="2024-06-03T08:51:43.172" v="2460" actId="1582"/>
          <ac:cxnSpMkLst>
            <pc:docMk/>
            <pc:sldMk cId="3841394834" sldId="277"/>
            <ac:cxnSpMk id="20" creationId="{FB4AD50F-FF21-AAD5-9A17-EB0504CEF375}"/>
          </ac:cxnSpMkLst>
        </pc:cxnChg>
      </pc:sldChg>
      <pc:sldChg chg="addSp delSp modSp add mod">
        <pc:chgData name="WONG Keat Ye" userId="08acbc53-edb8-42ea-857f-c102422da837" providerId="ADAL" clId="{97FB1817-BC74-2E46-8782-25642C0F4191}" dt="2024-06-03T09:43:36.891" v="3503" actId="20577"/>
        <pc:sldMkLst>
          <pc:docMk/>
          <pc:sldMk cId="3371323480" sldId="278"/>
        </pc:sldMkLst>
        <pc:spChg chg="mod">
          <ac:chgData name="WONG Keat Ye" userId="08acbc53-edb8-42ea-857f-c102422da837" providerId="ADAL" clId="{97FB1817-BC74-2E46-8782-25642C0F4191}" dt="2024-06-03T09:00:47.743" v="2567" actId="14100"/>
          <ac:spMkLst>
            <pc:docMk/>
            <pc:sldMk cId="3371323480" sldId="278"/>
            <ac:spMk id="2" creationId="{1F23D31C-2C40-55A5-DB6C-8040E663B8EB}"/>
          </ac:spMkLst>
        </pc:spChg>
        <pc:spChg chg="del">
          <ac:chgData name="WONG Keat Ye" userId="08acbc53-edb8-42ea-857f-c102422da837" providerId="ADAL" clId="{97FB1817-BC74-2E46-8782-25642C0F4191}" dt="2024-06-03T09:08:30.617" v="2654" actId="478"/>
          <ac:spMkLst>
            <pc:docMk/>
            <pc:sldMk cId="3371323480" sldId="278"/>
            <ac:spMk id="3" creationId="{F4EA4292-52E3-6094-C3EC-89E31AF4A1AE}"/>
          </ac:spMkLst>
        </pc:spChg>
        <pc:spChg chg="del topLvl">
          <ac:chgData name="WONG Keat Ye" userId="08acbc53-edb8-42ea-857f-c102422da837" providerId="ADAL" clId="{97FB1817-BC74-2E46-8782-25642C0F4191}" dt="2024-06-03T09:08:29.152" v="2652" actId="478"/>
          <ac:spMkLst>
            <pc:docMk/>
            <pc:sldMk cId="3371323480" sldId="278"/>
            <ac:spMk id="4" creationId="{5D2D1E13-7C2D-61BB-75E8-E4C81B099F93}"/>
          </ac:spMkLst>
        </pc:spChg>
        <pc:spChg chg="del topLvl">
          <ac:chgData name="WONG Keat Ye" userId="08acbc53-edb8-42ea-857f-c102422da837" providerId="ADAL" clId="{97FB1817-BC74-2E46-8782-25642C0F4191}" dt="2024-06-03T09:08:28.467" v="2651" actId="478"/>
          <ac:spMkLst>
            <pc:docMk/>
            <pc:sldMk cId="3371323480" sldId="278"/>
            <ac:spMk id="6" creationId="{B9FCAA32-D467-BFC0-C173-69ABDB3B5132}"/>
          </ac:spMkLst>
        </pc:spChg>
        <pc:spChg chg="add mod">
          <ac:chgData name="WONG Keat Ye" userId="08acbc53-edb8-42ea-857f-c102422da837" providerId="ADAL" clId="{97FB1817-BC74-2E46-8782-25642C0F4191}" dt="2024-06-03T09:41:47.551" v="3481" actId="1076"/>
          <ac:spMkLst>
            <pc:docMk/>
            <pc:sldMk cId="3371323480" sldId="278"/>
            <ac:spMk id="8" creationId="{F141CCF9-F4FB-12FA-CA89-FA66C6258F37}"/>
          </ac:spMkLst>
        </pc:spChg>
        <pc:spChg chg="add mod">
          <ac:chgData name="WONG Keat Ye" userId="08acbc53-edb8-42ea-857f-c102422da837" providerId="ADAL" clId="{97FB1817-BC74-2E46-8782-25642C0F4191}" dt="2024-06-03T09:35:37.508" v="3398" actId="20577"/>
          <ac:spMkLst>
            <pc:docMk/>
            <pc:sldMk cId="3371323480" sldId="278"/>
            <ac:spMk id="9" creationId="{2C63EEBC-8E8F-EF2E-4020-F3B485F6976D}"/>
          </ac:spMkLst>
        </pc:spChg>
        <pc:spChg chg="add mod">
          <ac:chgData name="WONG Keat Ye" userId="08acbc53-edb8-42ea-857f-c102422da837" providerId="ADAL" clId="{97FB1817-BC74-2E46-8782-25642C0F4191}" dt="2024-06-03T09:41:26.901" v="3477" actId="1076"/>
          <ac:spMkLst>
            <pc:docMk/>
            <pc:sldMk cId="3371323480" sldId="278"/>
            <ac:spMk id="10" creationId="{94C13617-4C28-E6C0-BCF9-F17F0ECB8618}"/>
          </ac:spMkLst>
        </pc:spChg>
        <pc:spChg chg="add del mod">
          <ac:chgData name="WONG Keat Ye" userId="08acbc53-edb8-42ea-857f-c102422da837" providerId="ADAL" clId="{97FB1817-BC74-2E46-8782-25642C0F4191}" dt="2024-06-03T09:38:39.951" v="3420" actId="478"/>
          <ac:spMkLst>
            <pc:docMk/>
            <pc:sldMk cId="3371323480" sldId="278"/>
            <ac:spMk id="11" creationId="{0F59F526-9ED7-CF83-2DC9-05FE5A2AD302}"/>
          </ac:spMkLst>
        </pc:spChg>
        <pc:spChg chg="add del mod">
          <ac:chgData name="WONG Keat Ye" userId="08acbc53-edb8-42ea-857f-c102422da837" providerId="ADAL" clId="{97FB1817-BC74-2E46-8782-25642C0F4191}" dt="2024-06-03T09:38:42.577" v="3421" actId="478"/>
          <ac:spMkLst>
            <pc:docMk/>
            <pc:sldMk cId="3371323480" sldId="278"/>
            <ac:spMk id="13" creationId="{165CC953-BD9F-CD94-DD95-D642F00D59E0}"/>
          </ac:spMkLst>
        </pc:spChg>
        <pc:spChg chg="add del">
          <ac:chgData name="WONG Keat Ye" userId="08acbc53-edb8-42ea-857f-c102422da837" providerId="ADAL" clId="{97FB1817-BC74-2E46-8782-25642C0F4191}" dt="2024-06-03T09:33:16.921" v="3340" actId="22"/>
          <ac:spMkLst>
            <pc:docMk/>
            <pc:sldMk cId="3371323480" sldId="278"/>
            <ac:spMk id="15" creationId="{ADF53600-D543-9F3D-4252-1BAC1B8C3DEC}"/>
          </ac:spMkLst>
        </pc:spChg>
        <pc:spChg chg="add del mod">
          <ac:chgData name="WONG Keat Ye" userId="08acbc53-edb8-42ea-857f-c102422da837" providerId="ADAL" clId="{97FB1817-BC74-2E46-8782-25642C0F4191}" dt="2024-06-03T09:38:43.932" v="3422" actId="478"/>
          <ac:spMkLst>
            <pc:docMk/>
            <pc:sldMk cId="3371323480" sldId="278"/>
            <ac:spMk id="16" creationId="{37494F22-6FB5-DF18-931E-662DE4370A1B}"/>
          </ac:spMkLst>
        </pc:spChg>
        <pc:spChg chg="add mod">
          <ac:chgData name="WONG Keat Ye" userId="08acbc53-edb8-42ea-857f-c102422da837" providerId="ADAL" clId="{97FB1817-BC74-2E46-8782-25642C0F4191}" dt="2024-06-03T09:41:26.901" v="3477" actId="1076"/>
          <ac:spMkLst>
            <pc:docMk/>
            <pc:sldMk cId="3371323480" sldId="278"/>
            <ac:spMk id="17" creationId="{6F08D6EC-6048-6470-C672-8CD618112762}"/>
          </ac:spMkLst>
        </pc:spChg>
        <pc:spChg chg="add mod">
          <ac:chgData name="WONG Keat Ye" userId="08acbc53-edb8-42ea-857f-c102422da837" providerId="ADAL" clId="{97FB1817-BC74-2E46-8782-25642C0F4191}" dt="2024-06-03T09:41:26.901" v="3477" actId="1076"/>
          <ac:spMkLst>
            <pc:docMk/>
            <pc:sldMk cId="3371323480" sldId="278"/>
            <ac:spMk id="18" creationId="{1BC895DE-E2A0-D494-7533-F5276A99E1DE}"/>
          </ac:spMkLst>
        </pc:spChg>
        <pc:spChg chg="add mod">
          <ac:chgData name="WONG Keat Ye" userId="08acbc53-edb8-42ea-857f-c102422da837" providerId="ADAL" clId="{97FB1817-BC74-2E46-8782-25642C0F4191}" dt="2024-06-03T09:41:26.901" v="3477" actId="1076"/>
          <ac:spMkLst>
            <pc:docMk/>
            <pc:sldMk cId="3371323480" sldId="278"/>
            <ac:spMk id="19" creationId="{AD47D91B-511C-B043-E216-2AA57B18775B}"/>
          </ac:spMkLst>
        </pc:spChg>
        <pc:spChg chg="mod">
          <ac:chgData name="WONG Keat Ye" userId="08acbc53-edb8-42ea-857f-c102422da837" providerId="ADAL" clId="{97FB1817-BC74-2E46-8782-25642C0F4191}" dt="2024-06-03T09:08:32.514" v="2657" actId="20577"/>
          <ac:spMkLst>
            <pc:docMk/>
            <pc:sldMk cId="3371323480" sldId="278"/>
            <ac:spMk id="21" creationId="{F3D7071E-B6CD-FDC7-0057-7C273CE41AD1}"/>
          </ac:spMkLst>
        </pc:spChg>
        <pc:spChg chg="del">
          <ac:chgData name="WONG Keat Ye" userId="08acbc53-edb8-42ea-857f-c102422da837" providerId="ADAL" clId="{97FB1817-BC74-2E46-8782-25642C0F4191}" dt="2024-06-03T09:08:35.062" v="2660" actId="478"/>
          <ac:spMkLst>
            <pc:docMk/>
            <pc:sldMk cId="3371323480" sldId="278"/>
            <ac:spMk id="22" creationId="{3A02A4DD-E3CB-909E-7213-56ED42B7EF09}"/>
          </ac:spMkLst>
        </pc:spChg>
        <pc:spChg chg="add mod">
          <ac:chgData name="WONG Keat Ye" userId="08acbc53-edb8-42ea-857f-c102422da837" providerId="ADAL" clId="{97FB1817-BC74-2E46-8782-25642C0F4191}" dt="2024-06-03T09:41:26.901" v="3477" actId="1076"/>
          <ac:spMkLst>
            <pc:docMk/>
            <pc:sldMk cId="3371323480" sldId="278"/>
            <ac:spMk id="24" creationId="{B48D1C63-329B-F26E-4E8B-9D160F6E2CDA}"/>
          </ac:spMkLst>
        </pc:spChg>
        <pc:spChg chg="add mod">
          <ac:chgData name="WONG Keat Ye" userId="08acbc53-edb8-42ea-857f-c102422da837" providerId="ADAL" clId="{97FB1817-BC74-2E46-8782-25642C0F4191}" dt="2024-06-03T09:42:24.712" v="3490" actId="1076"/>
          <ac:spMkLst>
            <pc:docMk/>
            <pc:sldMk cId="3371323480" sldId="278"/>
            <ac:spMk id="27" creationId="{2CE22DBF-15E2-634C-A3E0-376D800C4526}"/>
          </ac:spMkLst>
        </pc:spChg>
        <pc:spChg chg="add mod">
          <ac:chgData name="WONG Keat Ye" userId="08acbc53-edb8-42ea-857f-c102422da837" providerId="ADAL" clId="{97FB1817-BC74-2E46-8782-25642C0F4191}" dt="2024-06-03T09:43:14.583" v="3495" actId="1076"/>
          <ac:spMkLst>
            <pc:docMk/>
            <pc:sldMk cId="3371323480" sldId="278"/>
            <ac:spMk id="30" creationId="{3ECD40DC-4D75-83A0-97BF-08F5B06FC696}"/>
          </ac:spMkLst>
        </pc:spChg>
        <pc:spChg chg="add mod">
          <ac:chgData name="WONG Keat Ye" userId="08acbc53-edb8-42ea-857f-c102422da837" providerId="ADAL" clId="{97FB1817-BC74-2E46-8782-25642C0F4191}" dt="2024-06-03T09:43:36.891" v="3503" actId="20577"/>
          <ac:spMkLst>
            <pc:docMk/>
            <pc:sldMk cId="3371323480" sldId="278"/>
            <ac:spMk id="32" creationId="{6C01FA4D-2F9E-451E-CE26-BF50BF2831FB}"/>
          </ac:spMkLst>
        </pc:spChg>
        <pc:grpChg chg="del">
          <ac:chgData name="WONG Keat Ye" userId="08acbc53-edb8-42ea-857f-c102422da837" providerId="ADAL" clId="{97FB1817-BC74-2E46-8782-25642C0F4191}" dt="2024-06-03T09:08:28.467" v="2651" actId="478"/>
          <ac:grpSpMkLst>
            <pc:docMk/>
            <pc:sldMk cId="3371323480" sldId="278"/>
            <ac:grpSpMk id="12" creationId="{EEEFDB22-AB8F-B266-EDED-0D7455AA3F71}"/>
          </ac:grpSpMkLst>
        </pc:grpChg>
        <pc:grpChg chg="del">
          <ac:chgData name="WONG Keat Ye" userId="08acbc53-edb8-42ea-857f-c102422da837" providerId="ADAL" clId="{97FB1817-BC74-2E46-8782-25642C0F4191}" dt="2024-06-03T09:08:33.405" v="2658" actId="478"/>
          <ac:grpSpMkLst>
            <pc:docMk/>
            <pc:sldMk cId="3371323480" sldId="278"/>
            <ac:grpSpMk id="26" creationId="{B2BB907C-413A-0234-6878-200D4EE08C4E}"/>
          </ac:grpSpMkLst>
        </pc:grpChg>
        <pc:grpChg chg="add mod">
          <ac:chgData name="WONG Keat Ye" userId="08acbc53-edb8-42ea-857f-c102422da837" providerId="ADAL" clId="{97FB1817-BC74-2E46-8782-25642C0F4191}" dt="2024-06-03T09:42:43.401" v="3492" actId="1076"/>
          <ac:grpSpMkLst>
            <pc:docMk/>
            <pc:sldMk cId="3371323480" sldId="278"/>
            <ac:grpSpMk id="29" creationId="{7D8965E5-925D-F55F-ADB8-2745CDE04532}"/>
          </ac:grpSpMkLst>
        </pc:grpChg>
        <pc:graphicFrameChg chg="del">
          <ac:chgData name="WONG Keat Ye" userId="08acbc53-edb8-42ea-857f-c102422da837" providerId="ADAL" clId="{97FB1817-BC74-2E46-8782-25642C0F4191}" dt="2024-06-03T09:08:30.074" v="2653" actId="478"/>
          <ac:graphicFrameMkLst>
            <pc:docMk/>
            <pc:sldMk cId="3371323480" sldId="278"/>
            <ac:graphicFrameMk id="5" creationId="{8005C079-A19C-BCE4-776E-FCB7FB03B139}"/>
          </ac:graphicFrameMkLst>
        </pc:graphicFrameChg>
        <pc:graphicFrameChg chg="add mod modGraphic">
          <ac:chgData name="WONG Keat Ye" userId="08acbc53-edb8-42ea-857f-c102422da837" providerId="ADAL" clId="{97FB1817-BC74-2E46-8782-25642C0F4191}" dt="2024-06-03T09:41:43.483" v="3480" actId="1076"/>
          <ac:graphicFrameMkLst>
            <pc:docMk/>
            <pc:sldMk cId="3371323480" sldId="278"/>
            <ac:graphicFrameMk id="7" creationId="{76CC02F1-90B7-E8F6-3B59-CD4C4F868F9B}"/>
          </ac:graphicFrameMkLst>
        </pc:graphicFrameChg>
        <pc:graphicFrameChg chg="del modGraphic">
          <ac:chgData name="WONG Keat Ye" userId="08acbc53-edb8-42ea-857f-c102422da837" providerId="ADAL" clId="{97FB1817-BC74-2E46-8782-25642C0F4191}" dt="2024-06-03T09:08:34.510" v="2659" actId="478"/>
          <ac:graphicFrameMkLst>
            <pc:docMk/>
            <pc:sldMk cId="3371323480" sldId="278"/>
            <ac:graphicFrameMk id="23" creationId="{5937B4A8-6CA5-4788-DAF3-83A0E040F721}"/>
          </ac:graphicFrameMkLst>
        </pc:graphicFrameChg>
        <pc:picChg chg="del">
          <ac:chgData name="WONG Keat Ye" userId="08acbc53-edb8-42ea-857f-c102422da837" providerId="ADAL" clId="{97FB1817-BC74-2E46-8782-25642C0F4191}" dt="2024-06-03T09:08:35.468" v="2661" actId="478"/>
          <ac:picMkLst>
            <pc:docMk/>
            <pc:sldMk cId="3371323480" sldId="278"/>
            <ac:picMk id="25" creationId="{91BA8F8C-02F8-C6AA-5974-F6645063F210}"/>
          </ac:picMkLst>
        </pc:picChg>
        <pc:picChg chg="del">
          <ac:chgData name="WONG Keat Ye" userId="08acbc53-edb8-42ea-857f-c102422da837" providerId="ADAL" clId="{97FB1817-BC74-2E46-8782-25642C0F4191}" dt="2024-06-03T09:08:31.093" v="2655" actId="478"/>
          <ac:picMkLst>
            <pc:docMk/>
            <pc:sldMk cId="3371323480" sldId="278"/>
            <ac:picMk id="28" creationId="{FD1B19DB-1084-7D20-CD7A-6DC5E8D39913}"/>
          </ac:picMkLst>
        </pc:picChg>
      </pc:sldChg>
      <pc:sldChg chg="addSp delSp modSp add mod">
        <pc:chgData name="WONG Keat Ye" userId="08acbc53-edb8-42ea-857f-c102422da837" providerId="ADAL" clId="{97FB1817-BC74-2E46-8782-25642C0F4191}" dt="2024-06-03T16:41:22.052" v="3709" actId="14100"/>
        <pc:sldMkLst>
          <pc:docMk/>
          <pc:sldMk cId="4251593744" sldId="279"/>
        </pc:sldMkLst>
        <pc:spChg chg="add mod">
          <ac:chgData name="WONG Keat Ye" userId="08acbc53-edb8-42ea-857f-c102422da837" providerId="ADAL" clId="{97FB1817-BC74-2E46-8782-25642C0F4191}" dt="2024-06-03T16:35:46.949" v="3636" actId="1076"/>
          <ac:spMkLst>
            <pc:docMk/>
            <pc:sldMk cId="4251593744" sldId="279"/>
            <ac:spMk id="3" creationId="{B1FBDF28-6C09-8131-E323-615671C056F9}"/>
          </ac:spMkLst>
        </pc:spChg>
        <pc:spChg chg="add del mod topLvl">
          <ac:chgData name="WONG Keat Ye" userId="08acbc53-edb8-42ea-857f-c102422da837" providerId="ADAL" clId="{97FB1817-BC74-2E46-8782-25642C0F4191}" dt="2024-06-03T16:25:28.293" v="3578" actId="478"/>
          <ac:spMkLst>
            <pc:docMk/>
            <pc:sldMk cId="4251593744" sldId="279"/>
            <ac:spMk id="7" creationId="{AE17D060-0E2E-D652-DE05-6EBE77BDCF4E}"/>
          </ac:spMkLst>
        </pc:spChg>
        <pc:spChg chg="add del mod topLvl">
          <ac:chgData name="WONG Keat Ye" userId="08acbc53-edb8-42ea-857f-c102422da837" providerId="ADAL" clId="{97FB1817-BC74-2E46-8782-25642C0F4191}" dt="2024-06-03T16:25:54.531" v="3584" actId="478"/>
          <ac:spMkLst>
            <pc:docMk/>
            <pc:sldMk cId="4251593744" sldId="279"/>
            <ac:spMk id="10" creationId="{CEED5BBE-8B91-B916-F81A-8B55B702C953}"/>
          </ac:spMkLst>
        </pc:spChg>
        <pc:spChg chg="add mod topLvl">
          <ac:chgData name="WONG Keat Ye" userId="08acbc53-edb8-42ea-857f-c102422da837" providerId="ADAL" clId="{97FB1817-BC74-2E46-8782-25642C0F4191}" dt="2024-06-03T16:40:05.375" v="3697" actId="115"/>
          <ac:spMkLst>
            <pc:docMk/>
            <pc:sldMk cId="4251593744" sldId="279"/>
            <ac:spMk id="11" creationId="{F271F411-5929-E666-68E2-2795475E45B7}"/>
          </ac:spMkLst>
        </pc:spChg>
        <pc:spChg chg="add del mod topLvl">
          <ac:chgData name="WONG Keat Ye" userId="08acbc53-edb8-42ea-857f-c102422da837" providerId="ADAL" clId="{97FB1817-BC74-2E46-8782-25642C0F4191}" dt="2024-06-03T16:36:30.246" v="3645" actId="478"/>
          <ac:spMkLst>
            <pc:docMk/>
            <pc:sldMk cId="4251593744" sldId="279"/>
            <ac:spMk id="12" creationId="{B881FA9D-B482-42F5-7684-96CBDAADB594}"/>
          </ac:spMkLst>
        </pc:spChg>
        <pc:spChg chg="add del mod">
          <ac:chgData name="WONG Keat Ye" userId="08acbc53-edb8-42ea-857f-c102422da837" providerId="ADAL" clId="{97FB1817-BC74-2E46-8782-25642C0F4191}" dt="2024-06-03T16:33:48.292" v="3610" actId="47"/>
          <ac:spMkLst>
            <pc:docMk/>
            <pc:sldMk cId="4251593744" sldId="279"/>
            <ac:spMk id="18" creationId="{991E229A-48E8-F18B-5BA2-A77CB944A041}"/>
          </ac:spMkLst>
        </pc:spChg>
        <pc:spChg chg="add mod topLvl">
          <ac:chgData name="WONG Keat Ye" userId="08acbc53-edb8-42ea-857f-c102422da837" providerId="ADAL" clId="{97FB1817-BC74-2E46-8782-25642C0F4191}" dt="2024-06-03T16:40:57.866" v="3704" actId="255"/>
          <ac:spMkLst>
            <pc:docMk/>
            <pc:sldMk cId="4251593744" sldId="279"/>
            <ac:spMk id="19" creationId="{AF2E203B-F058-C691-4475-881C602FB6D6}"/>
          </ac:spMkLst>
        </pc:spChg>
        <pc:spChg chg="add mod topLvl">
          <ac:chgData name="WONG Keat Ye" userId="08acbc53-edb8-42ea-857f-c102422da837" providerId="ADAL" clId="{97FB1817-BC74-2E46-8782-25642C0F4191}" dt="2024-06-03T16:40:46.063" v="3701" actId="12789"/>
          <ac:spMkLst>
            <pc:docMk/>
            <pc:sldMk cId="4251593744" sldId="279"/>
            <ac:spMk id="20" creationId="{EE07CBFD-75AB-7AFC-A36B-44AEEE3476D5}"/>
          </ac:spMkLst>
        </pc:spChg>
        <pc:spChg chg="add mod topLvl">
          <ac:chgData name="WONG Keat Ye" userId="08acbc53-edb8-42ea-857f-c102422da837" providerId="ADAL" clId="{97FB1817-BC74-2E46-8782-25642C0F4191}" dt="2024-06-03T16:41:11.387" v="3706" actId="14100"/>
          <ac:spMkLst>
            <pc:docMk/>
            <pc:sldMk cId="4251593744" sldId="279"/>
            <ac:spMk id="21" creationId="{4C2F12B8-C8D1-2FCD-9CB5-88D693FE44B1}"/>
          </ac:spMkLst>
        </pc:spChg>
        <pc:spChg chg="del mod topLvl">
          <ac:chgData name="WONG Keat Ye" userId="08acbc53-edb8-42ea-857f-c102422da837" providerId="ADAL" clId="{97FB1817-BC74-2E46-8782-25642C0F4191}" dt="2024-06-03T16:39:48.648" v="3693" actId="478"/>
          <ac:spMkLst>
            <pc:docMk/>
            <pc:sldMk cId="4251593744" sldId="279"/>
            <ac:spMk id="26" creationId="{D137951A-B7F7-F765-33F7-4A009BB15306}"/>
          </ac:spMkLst>
        </pc:spChg>
        <pc:spChg chg="mod topLvl">
          <ac:chgData name="WONG Keat Ye" userId="08acbc53-edb8-42ea-857f-c102422da837" providerId="ADAL" clId="{97FB1817-BC74-2E46-8782-25642C0F4191}" dt="2024-06-03T16:40:07.692" v="3698" actId="115"/>
          <ac:spMkLst>
            <pc:docMk/>
            <pc:sldMk cId="4251593744" sldId="279"/>
            <ac:spMk id="27" creationId="{04DE483F-35BD-008E-9E40-6DB15BB06B63}"/>
          </ac:spMkLst>
        </pc:spChg>
        <pc:spChg chg="del mod topLvl">
          <ac:chgData name="WONG Keat Ye" userId="08acbc53-edb8-42ea-857f-c102422da837" providerId="ADAL" clId="{97FB1817-BC74-2E46-8782-25642C0F4191}" dt="2024-06-03T16:39:47.204" v="3692" actId="478"/>
          <ac:spMkLst>
            <pc:docMk/>
            <pc:sldMk cId="4251593744" sldId="279"/>
            <ac:spMk id="29" creationId="{154083C0-3A2F-3A28-E48D-EED779985F1F}"/>
          </ac:spMkLst>
        </pc:spChg>
        <pc:spChg chg="mod topLvl">
          <ac:chgData name="WONG Keat Ye" userId="08acbc53-edb8-42ea-857f-c102422da837" providerId="ADAL" clId="{97FB1817-BC74-2E46-8782-25642C0F4191}" dt="2024-06-03T16:41:22.052" v="3709" actId="14100"/>
          <ac:spMkLst>
            <pc:docMk/>
            <pc:sldMk cId="4251593744" sldId="279"/>
            <ac:spMk id="30" creationId="{39E1B750-2722-4B5F-B92D-5DAD327FCA8F}"/>
          </ac:spMkLst>
        </pc:spChg>
        <pc:spChg chg="mod">
          <ac:chgData name="WONG Keat Ye" userId="08acbc53-edb8-42ea-857f-c102422da837" providerId="ADAL" clId="{97FB1817-BC74-2E46-8782-25642C0F4191}" dt="2024-06-03T16:33:49.601" v="3611" actId="1076"/>
          <ac:spMkLst>
            <pc:docMk/>
            <pc:sldMk cId="4251593744" sldId="279"/>
            <ac:spMk id="52" creationId="{00000000-0000-0000-0000-000000000000}"/>
          </ac:spMkLst>
        </pc:spChg>
        <pc:grpChg chg="del">
          <ac:chgData name="WONG Keat Ye" userId="08acbc53-edb8-42ea-857f-c102422da837" providerId="ADAL" clId="{97FB1817-BC74-2E46-8782-25642C0F4191}" dt="2024-06-03T16:21:12.454" v="3521" actId="478"/>
          <ac:grpSpMkLst>
            <pc:docMk/>
            <pc:sldMk cId="4251593744" sldId="279"/>
            <ac:grpSpMk id="9" creationId="{1F292617-FB8D-9D55-3954-6F253C09FFFA}"/>
          </ac:grpSpMkLst>
        </pc:grpChg>
        <pc:grpChg chg="add del mod">
          <ac:chgData name="WONG Keat Ye" userId="08acbc53-edb8-42ea-857f-c102422da837" providerId="ADAL" clId="{97FB1817-BC74-2E46-8782-25642C0F4191}" dt="2024-06-03T16:25:26.026" v="3577" actId="165"/>
          <ac:grpSpMkLst>
            <pc:docMk/>
            <pc:sldMk cId="4251593744" sldId="279"/>
            <ac:grpSpMk id="13" creationId="{B147943C-CA29-5BAF-98CA-B11C82D0F4E7}"/>
          </ac:grpSpMkLst>
        </pc:grpChg>
        <pc:grpChg chg="add del">
          <ac:chgData name="WONG Keat Ye" userId="08acbc53-edb8-42ea-857f-c102422da837" providerId="ADAL" clId="{97FB1817-BC74-2E46-8782-25642C0F4191}" dt="2024-06-03T16:36:02.993" v="3638" actId="165"/>
          <ac:grpSpMkLst>
            <pc:docMk/>
            <pc:sldMk cId="4251593744" sldId="279"/>
            <ac:grpSpMk id="22" creationId="{DF431D65-606C-BACE-0DF7-E0D8622162FA}"/>
          </ac:grpSpMkLst>
        </pc:grpChg>
        <pc:grpChg chg="add del mod">
          <ac:chgData name="WONG Keat Ye" userId="08acbc53-edb8-42ea-857f-c102422da837" providerId="ADAL" clId="{97FB1817-BC74-2E46-8782-25642C0F4191}" dt="2024-06-03T16:36:22.087" v="3643" actId="164"/>
          <ac:grpSpMkLst>
            <pc:docMk/>
            <pc:sldMk cId="4251593744" sldId="279"/>
            <ac:grpSpMk id="23" creationId="{44E02BD3-D84E-2634-CA97-203AF33E4425}"/>
          </ac:grpSpMkLst>
        </pc:grpChg>
        <pc:grpChg chg="add del mod">
          <ac:chgData name="WONG Keat Ye" userId="08acbc53-edb8-42ea-857f-c102422da837" providerId="ADAL" clId="{97FB1817-BC74-2E46-8782-25642C0F4191}" dt="2024-06-03T16:38:10.076" v="3680" actId="165"/>
          <ac:grpSpMkLst>
            <pc:docMk/>
            <pc:sldMk cId="4251593744" sldId="279"/>
            <ac:grpSpMk id="24" creationId="{D3607E71-A306-BD21-AE0B-C4A44968B42A}"/>
          </ac:grpSpMkLst>
        </pc:grpChg>
        <pc:grpChg chg="add del mod">
          <ac:chgData name="WONG Keat Ye" userId="08acbc53-edb8-42ea-857f-c102422da837" providerId="ADAL" clId="{97FB1817-BC74-2E46-8782-25642C0F4191}" dt="2024-06-03T16:37:23.784" v="3674" actId="165"/>
          <ac:grpSpMkLst>
            <pc:docMk/>
            <pc:sldMk cId="4251593744" sldId="279"/>
            <ac:grpSpMk id="25" creationId="{3A1B4635-F15E-9794-EB7B-04CA7354AFDB}"/>
          </ac:grpSpMkLst>
        </pc:grpChg>
        <pc:grpChg chg="add mod">
          <ac:chgData name="WONG Keat Ye" userId="08acbc53-edb8-42ea-857f-c102422da837" providerId="ADAL" clId="{97FB1817-BC74-2E46-8782-25642C0F4191}" dt="2024-06-03T16:41:03.394" v="3705" actId="12788"/>
          <ac:grpSpMkLst>
            <pc:docMk/>
            <pc:sldMk cId="4251593744" sldId="279"/>
            <ac:grpSpMk id="33" creationId="{CF2DC0CF-1B3C-7AAB-084C-618B78D9E51F}"/>
          </ac:grpSpMkLst>
        </pc:grpChg>
        <pc:picChg chg="del">
          <ac:chgData name="WONG Keat Ye" userId="08acbc53-edb8-42ea-857f-c102422da837" providerId="ADAL" clId="{97FB1817-BC74-2E46-8782-25642C0F4191}" dt="2024-06-03T16:21:09.192" v="3520" actId="478"/>
          <ac:picMkLst>
            <pc:docMk/>
            <pc:sldMk cId="4251593744" sldId="279"/>
            <ac:picMk id="4" creationId="{D0321433-7CDB-FFAB-C717-B07FBFA44570}"/>
          </ac:picMkLst>
        </pc:picChg>
        <pc:picChg chg="add del mod">
          <ac:chgData name="WONG Keat Ye" userId="08acbc53-edb8-42ea-857f-c102422da837" providerId="ADAL" clId="{97FB1817-BC74-2E46-8782-25642C0F4191}" dt="2024-06-03T16:26:40.863" v="3595" actId="478"/>
          <ac:picMkLst>
            <pc:docMk/>
            <pc:sldMk cId="4251593744" sldId="279"/>
            <ac:picMk id="15" creationId="{134F1960-2E9D-C62D-B8B5-E570F0D922EC}"/>
          </ac:picMkLst>
        </pc:picChg>
        <pc:picChg chg="add mod topLvl">
          <ac:chgData name="WONG Keat Ye" userId="08acbc53-edb8-42ea-857f-c102422da837" providerId="ADAL" clId="{97FB1817-BC74-2E46-8782-25642C0F4191}" dt="2024-06-03T16:39:16.069" v="3688" actId="167"/>
          <ac:picMkLst>
            <pc:docMk/>
            <pc:sldMk cId="4251593744" sldId="279"/>
            <ac:picMk id="17" creationId="{8B536F45-7535-F12B-D728-54182EADE769}"/>
          </ac:picMkLst>
        </pc:picChg>
        <pc:picChg chg="del mod topLvl">
          <ac:chgData name="WONG Keat Ye" userId="08acbc53-edb8-42ea-857f-c102422da837" providerId="ADAL" clId="{97FB1817-BC74-2E46-8782-25642C0F4191}" dt="2024-06-03T16:37:48.804" v="3675" actId="478"/>
          <ac:picMkLst>
            <pc:docMk/>
            <pc:sldMk cId="4251593744" sldId="279"/>
            <ac:picMk id="28" creationId="{35CAAD18-46B3-F6CA-FF0B-0D200AFCCF6C}"/>
          </ac:picMkLst>
        </pc:picChg>
        <pc:picChg chg="add mod">
          <ac:chgData name="WONG Keat Ye" userId="08acbc53-edb8-42ea-857f-c102422da837" providerId="ADAL" clId="{97FB1817-BC74-2E46-8782-25642C0F4191}" dt="2024-06-03T16:41:18.687" v="3708" actId="14100"/>
          <ac:picMkLst>
            <pc:docMk/>
            <pc:sldMk cId="4251593744" sldId="279"/>
            <ac:picMk id="32" creationId="{CDCDCA34-62B6-5F59-F196-12E96BF32F80}"/>
          </ac:picMkLst>
        </pc:picChg>
      </pc:sldChg>
      <pc:sldChg chg="new del">
        <pc:chgData name="WONG Keat Ye" userId="08acbc53-edb8-42ea-857f-c102422da837" providerId="ADAL" clId="{97FB1817-BC74-2E46-8782-25642C0F4191}" dt="2024-06-03T16:37:08.196" v="3653" actId="2696"/>
        <pc:sldMkLst>
          <pc:docMk/>
          <pc:sldMk cId="1031158699" sldId="280"/>
        </pc:sldMkLst>
      </pc:sldChg>
      <pc:sldChg chg="addSp delSp modSp add mod">
        <pc:chgData name="WONG Keat Ye" userId="08acbc53-edb8-42ea-857f-c102422da837" providerId="ADAL" clId="{97FB1817-BC74-2E46-8782-25642C0F4191}" dt="2024-06-18T13:45:30.916" v="8393" actId="1076"/>
        <pc:sldMkLst>
          <pc:docMk/>
          <pc:sldMk cId="1967242395" sldId="280"/>
        </pc:sldMkLst>
        <pc:spChg chg="add del mod">
          <ac:chgData name="WONG Keat Ye" userId="08acbc53-edb8-42ea-857f-c102422da837" providerId="ADAL" clId="{97FB1817-BC74-2E46-8782-25642C0F4191}" dt="2024-06-13T09:27:06.873" v="5103"/>
          <ac:spMkLst>
            <pc:docMk/>
            <pc:sldMk cId="1967242395" sldId="280"/>
            <ac:spMk id="3" creationId="{70EFE86F-0FC5-F5C2-8586-B95D6BE9BB8D}"/>
          </ac:spMkLst>
        </pc:spChg>
        <pc:spChg chg="add mod">
          <ac:chgData name="WONG Keat Ye" userId="08acbc53-edb8-42ea-857f-c102422da837" providerId="ADAL" clId="{97FB1817-BC74-2E46-8782-25642C0F4191}" dt="2024-06-18T13:45:30.916" v="8393" actId="1076"/>
          <ac:spMkLst>
            <pc:docMk/>
            <pc:sldMk cId="1967242395" sldId="280"/>
            <ac:spMk id="5" creationId="{2202CCAF-CB66-E20A-7F8D-8D62C9F3C9C6}"/>
          </ac:spMkLst>
        </pc:spChg>
        <pc:spChg chg="del">
          <ac:chgData name="WONG Keat Ye" userId="08acbc53-edb8-42ea-857f-c102422da837" providerId="ADAL" clId="{97FB1817-BC74-2E46-8782-25642C0F4191}" dt="2024-06-03T16:46:25.605" v="3714" actId="478"/>
          <ac:spMkLst>
            <pc:docMk/>
            <pc:sldMk cId="1967242395" sldId="280"/>
            <ac:spMk id="12" creationId="{062113DC-5F81-ECB0-651E-E43970631324}"/>
          </ac:spMkLst>
        </pc:spChg>
        <pc:spChg chg="del">
          <ac:chgData name="WONG Keat Ye" userId="08acbc53-edb8-42ea-857f-c102422da837" providerId="ADAL" clId="{97FB1817-BC74-2E46-8782-25642C0F4191}" dt="2024-06-03T16:46:23.733" v="3712" actId="478"/>
          <ac:spMkLst>
            <pc:docMk/>
            <pc:sldMk cId="1967242395" sldId="280"/>
            <ac:spMk id="13" creationId="{8D8F106E-53D2-CA73-4DD7-260E16FFB478}"/>
          </ac:spMkLst>
        </pc:spChg>
        <pc:spChg chg="del">
          <ac:chgData name="WONG Keat Ye" userId="08acbc53-edb8-42ea-857f-c102422da837" providerId="ADAL" clId="{97FB1817-BC74-2E46-8782-25642C0F4191}" dt="2024-06-03T16:46:23.173" v="3711" actId="478"/>
          <ac:spMkLst>
            <pc:docMk/>
            <pc:sldMk cId="1967242395" sldId="280"/>
            <ac:spMk id="14" creationId="{9131D87F-CAFF-1DE1-278F-D75CAF3705DB}"/>
          </ac:spMkLst>
        </pc:spChg>
        <pc:spChg chg="del">
          <ac:chgData name="WONG Keat Ye" userId="08acbc53-edb8-42ea-857f-c102422da837" providerId="ADAL" clId="{97FB1817-BC74-2E46-8782-25642C0F4191}" dt="2024-06-03T16:46:28.612" v="3717" actId="478"/>
          <ac:spMkLst>
            <pc:docMk/>
            <pc:sldMk cId="1967242395" sldId="280"/>
            <ac:spMk id="21" creationId="{B69F69FC-9F17-622F-EB71-DCD312F9E3B5}"/>
          </ac:spMkLst>
        </pc:spChg>
        <pc:spChg chg="del">
          <ac:chgData name="WONG Keat Ye" userId="08acbc53-edb8-42ea-857f-c102422da837" providerId="ADAL" clId="{97FB1817-BC74-2E46-8782-25642C0F4191}" dt="2024-06-03T16:46:32.371" v="3720" actId="478"/>
          <ac:spMkLst>
            <pc:docMk/>
            <pc:sldMk cId="1967242395" sldId="280"/>
            <ac:spMk id="22" creationId="{A701DC60-397C-33E2-FA88-B278626BC100}"/>
          </ac:spMkLst>
        </pc:spChg>
        <pc:spChg chg="del">
          <ac:chgData name="WONG Keat Ye" userId="08acbc53-edb8-42ea-857f-c102422da837" providerId="ADAL" clId="{97FB1817-BC74-2E46-8782-25642C0F4191}" dt="2024-06-03T16:46:30.809" v="3719" actId="478"/>
          <ac:spMkLst>
            <pc:docMk/>
            <pc:sldMk cId="1967242395" sldId="280"/>
            <ac:spMk id="23" creationId="{FA083EDF-C763-6DEC-1623-06508DC3892F}"/>
          </ac:spMkLst>
        </pc:spChg>
        <pc:grpChg chg="del">
          <ac:chgData name="WONG Keat Ye" userId="08acbc53-edb8-42ea-857f-c102422da837" providerId="ADAL" clId="{97FB1817-BC74-2E46-8782-25642C0F4191}" dt="2024-06-03T16:46:26.621" v="3715" actId="478"/>
          <ac:grpSpMkLst>
            <pc:docMk/>
            <pc:sldMk cId="1967242395" sldId="280"/>
            <ac:grpSpMk id="18" creationId="{35E7DD3C-8803-0072-DA14-ED6510506399}"/>
          </ac:grpSpMkLst>
        </pc:grpChg>
        <pc:graphicFrameChg chg="del">
          <ac:chgData name="WONG Keat Ye" userId="08acbc53-edb8-42ea-857f-c102422da837" providerId="ADAL" clId="{97FB1817-BC74-2E46-8782-25642C0F4191}" dt="2024-06-03T16:46:25.204" v="3713" actId="478"/>
          <ac:graphicFrameMkLst>
            <pc:docMk/>
            <pc:sldMk cId="1967242395" sldId="280"/>
            <ac:graphicFrameMk id="15" creationId="{F692136C-7777-E2FE-B400-DB5886AAA946}"/>
          </ac:graphicFrameMkLst>
        </pc:graphicFrameChg>
        <pc:graphicFrameChg chg="del">
          <ac:chgData name="WONG Keat Ye" userId="08acbc53-edb8-42ea-857f-c102422da837" providerId="ADAL" clId="{97FB1817-BC74-2E46-8782-25642C0F4191}" dt="2024-06-03T16:46:27.883" v="3716" actId="478"/>
          <ac:graphicFrameMkLst>
            <pc:docMk/>
            <pc:sldMk cId="1967242395" sldId="280"/>
            <ac:graphicFrameMk id="19" creationId="{34FE1BDF-ED45-0305-824B-8162511EDB6D}"/>
          </ac:graphicFrameMkLst>
        </pc:graphicFrameChg>
        <pc:graphicFrameChg chg="del">
          <ac:chgData name="WONG Keat Ye" userId="08acbc53-edb8-42ea-857f-c102422da837" providerId="ADAL" clId="{97FB1817-BC74-2E46-8782-25642C0F4191}" dt="2024-06-03T16:46:29.270" v="3718" actId="478"/>
          <ac:graphicFrameMkLst>
            <pc:docMk/>
            <pc:sldMk cId="1967242395" sldId="280"/>
            <ac:graphicFrameMk id="20" creationId="{3614CD22-A3D6-1F5C-6B9D-58A4F46CC601}"/>
          </ac:graphicFrameMkLst>
        </pc:graphicFrameChg>
        <pc:picChg chg="add mod">
          <ac:chgData name="WONG Keat Ye" userId="08acbc53-edb8-42ea-857f-c102422da837" providerId="ADAL" clId="{97FB1817-BC74-2E46-8782-25642C0F4191}" dt="2024-06-18T13:45:12.643" v="8382" actId="1076"/>
          <ac:picMkLst>
            <pc:docMk/>
            <pc:sldMk cId="1967242395" sldId="280"/>
            <ac:picMk id="4" creationId="{74250063-2870-E587-5027-44198C8F82CC}"/>
          </ac:picMkLst>
        </pc:picChg>
      </pc:sldChg>
      <pc:sldChg chg="modSp add mod ord">
        <pc:chgData name="WONG Keat Ye" userId="08acbc53-edb8-42ea-857f-c102422da837" providerId="ADAL" clId="{97FB1817-BC74-2E46-8782-25642C0F4191}" dt="2024-06-03T16:51:39.116" v="3738" actId="1076"/>
        <pc:sldMkLst>
          <pc:docMk/>
          <pc:sldMk cId="632244849" sldId="281"/>
        </pc:sldMkLst>
        <pc:spChg chg="mod">
          <ac:chgData name="WONG Keat Ye" userId="08acbc53-edb8-42ea-857f-c102422da837" providerId="ADAL" clId="{97FB1817-BC74-2E46-8782-25642C0F4191}" dt="2024-06-03T16:51:39.116" v="3738" actId="1076"/>
          <ac:spMkLst>
            <pc:docMk/>
            <pc:sldMk cId="632244849" sldId="281"/>
            <ac:spMk id="2" creationId="{00000000-0000-0000-0000-000000000000}"/>
          </ac:spMkLst>
        </pc:spChg>
        <pc:spChg chg="mod">
          <ac:chgData name="WONG Keat Ye" userId="08acbc53-edb8-42ea-857f-c102422da837" providerId="ADAL" clId="{97FB1817-BC74-2E46-8782-25642C0F4191}" dt="2024-06-03T16:51:36.940" v="3736" actId="20577"/>
          <ac:spMkLst>
            <pc:docMk/>
            <pc:sldMk cId="632244849" sldId="281"/>
            <ac:spMk id="3" creationId="{00000000-0000-0000-0000-000000000000}"/>
          </ac:spMkLst>
        </pc:spChg>
      </pc:sldChg>
      <pc:sldChg chg="addSp delSp modSp add mod">
        <pc:chgData name="WONG Keat Ye" userId="08acbc53-edb8-42ea-857f-c102422da837" providerId="ADAL" clId="{97FB1817-BC74-2E46-8782-25642C0F4191}" dt="2024-06-14T07:28:07.940" v="6672" actId="255"/>
        <pc:sldMkLst>
          <pc:docMk/>
          <pc:sldMk cId="1902357690" sldId="282"/>
        </pc:sldMkLst>
        <pc:spChg chg="mod">
          <ac:chgData name="WONG Keat Ye" userId="08acbc53-edb8-42ea-857f-c102422da837" providerId="ADAL" clId="{97FB1817-BC74-2E46-8782-25642C0F4191}" dt="2024-06-13T07:50:27.597" v="3883" actId="20577"/>
          <ac:spMkLst>
            <pc:docMk/>
            <pc:sldMk cId="1902357690" sldId="282"/>
            <ac:spMk id="2" creationId="{1F23D31C-2C40-55A5-DB6C-8040E663B8EB}"/>
          </ac:spMkLst>
        </pc:spChg>
        <pc:spChg chg="add mod">
          <ac:chgData name="WONG Keat Ye" userId="08acbc53-edb8-42ea-857f-c102422da837" providerId="ADAL" clId="{97FB1817-BC74-2E46-8782-25642C0F4191}" dt="2024-06-14T07:27:56.237" v="6670" actId="1076"/>
          <ac:spMkLst>
            <pc:docMk/>
            <pc:sldMk cId="1902357690" sldId="282"/>
            <ac:spMk id="3" creationId="{0A574FFB-5D8D-8EAB-214B-F9FA72B97B25}"/>
          </ac:spMkLst>
        </pc:spChg>
        <pc:spChg chg="add del mod">
          <ac:chgData name="WONG Keat Ye" userId="08acbc53-edb8-42ea-857f-c102422da837" providerId="ADAL" clId="{97FB1817-BC74-2E46-8782-25642C0F4191}" dt="2024-06-13T07:51:52.996" v="3891" actId="478"/>
          <ac:spMkLst>
            <pc:docMk/>
            <pc:sldMk cId="1902357690" sldId="282"/>
            <ac:spMk id="3" creationId="{5C4623FB-9DE7-6DDE-FA32-017225C87FD9}"/>
          </ac:spMkLst>
        </pc:spChg>
        <pc:spChg chg="add mod">
          <ac:chgData name="WONG Keat Ye" userId="08acbc53-edb8-42ea-857f-c102422da837" providerId="ADAL" clId="{97FB1817-BC74-2E46-8782-25642C0F4191}" dt="2024-06-13T08:04:14.813" v="3957" actId="1076"/>
          <ac:spMkLst>
            <pc:docMk/>
            <pc:sldMk cId="1902357690" sldId="282"/>
            <ac:spMk id="5" creationId="{EE59B3EC-CA6B-4082-CB4B-A75141B00441}"/>
          </ac:spMkLst>
        </pc:spChg>
        <pc:spChg chg="add del mod">
          <ac:chgData name="WONG Keat Ye" userId="08acbc53-edb8-42ea-857f-c102422da837" providerId="ADAL" clId="{97FB1817-BC74-2E46-8782-25642C0F4191}" dt="2024-06-13T08:42:27.742" v="4239"/>
          <ac:spMkLst>
            <pc:docMk/>
            <pc:sldMk cId="1902357690" sldId="282"/>
            <ac:spMk id="6" creationId="{330DE2AC-2646-29CA-59E1-C9A5541AF2D2}"/>
          </ac:spMkLst>
        </pc:spChg>
        <pc:spChg chg="del">
          <ac:chgData name="WONG Keat Ye" userId="08acbc53-edb8-42ea-857f-c102422da837" providerId="ADAL" clId="{97FB1817-BC74-2E46-8782-25642C0F4191}" dt="2024-06-13T07:50:30.215" v="3884" actId="478"/>
          <ac:spMkLst>
            <pc:docMk/>
            <pc:sldMk cId="1902357690" sldId="282"/>
            <ac:spMk id="8" creationId="{F141CCF9-F4FB-12FA-CA89-FA66C6258F37}"/>
          </ac:spMkLst>
        </pc:spChg>
        <pc:spChg chg="add mod">
          <ac:chgData name="WONG Keat Ye" userId="08acbc53-edb8-42ea-857f-c102422da837" providerId="ADAL" clId="{97FB1817-BC74-2E46-8782-25642C0F4191}" dt="2024-06-13T08:49:04.490" v="4280" actId="1076"/>
          <ac:spMkLst>
            <pc:docMk/>
            <pc:sldMk cId="1902357690" sldId="282"/>
            <ac:spMk id="11" creationId="{8A2D2128-5972-BC8B-A1B0-44A2961216C1}"/>
          </ac:spMkLst>
        </pc:spChg>
        <pc:spChg chg="add mod">
          <ac:chgData name="WONG Keat Ye" userId="08acbc53-edb8-42ea-857f-c102422da837" providerId="ADAL" clId="{97FB1817-BC74-2E46-8782-25642C0F4191}" dt="2024-06-13T08:50:12.702" v="4299" actId="1076"/>
          <ac:spMkLst>
            <pc:docMk/>
            <pc:sldMk cId="1902357690" sldId="282"/>
            <ac:spMk id="12" creationId="{99B81654-E031-A867-109B-F2A10054605E}"/>
          </ac:spMkLst>
        </pc:spChg>
        <pc:spChg chg="add mod">
          <ac:chgData name="WONG Keat Ye" userId="08acbc53-edb8-42ea-857f-c102422da837" providerId="ADAL" clId="{97FB1817-BC74-2E46-8782-25642C0F4191}" dt="2024-06-13T08:49:46.480" v="4296" actId="208"/>
          <ac:spMkLst>
            <pc:docMk/>
            <pc:sldMk cId="1902357690" sldId="282"/>
            <ac:spMk id="13" creationId="{A418E01D-6AD5-4596-166D-AC3968D5E242}"/>
          </ac:spMkLst>
        </pc:spChg>
        <pc:spChg chg="del">
          <ac:chgData name="WONG Keat Ye" userId="08acbc53-edb8-42ea-857f-c102422da837" providerId="ADAL" clId="{97FB1817-BC74-2E46-8782-25642C0F4191}" dt="2024-06-13T07:50:36.731" v="3887" actId="478"/>
          <ac:spMkLst>
            <pc:docMk/>
            <pc:sldMk cId="1902357690" sldId="282"/>
            <ac:spMk id="30" creationId="{3ECD40DC-4D75-83A0-97BF-08F5B06FC696}"/>
          </ac:spMkLst>
        </pc:spChg>
        <pc:spChg chg="del">
          <ac:chgData name="WONG Keat Ye" userId="08acbc53-edb8-42ea-857f-c102422da837" providerId="ADAL" clId="{97FB1817-BC74-2E46-8782-25642C0F4191}" dt="2024-06-13T07:50:37.808" v="3888" actId="478"/>
          <ac:spMkLst>
            <pc:docMk/>
            <pc:sldMk cId="1902357690" sldId="282"/>
            <ac:spMk id="32" creationId="{6C01FA4D-2F9E-451E-CE26-BF50BF2831FB}"/>
          </ac:spMkLst>
        </pc:spChg>
        <pc:grpChg chg="del">
          <ac:chgData name="WONG Keat Ye" userId="08acbc53-edb8-42ea-857f-c102422da837" providerId="ADAL" clId="{97FB1817-BC74-2E46-8782-25642C0F4191}" dt="2024-06-13T07:50:35.192" v="3886" actId="478"/>
          <ac:grpSpMkLst>
            <pc:docMk/>
            <pc:sldMk cId="1902357690" sldId="282"/>
            <ac:grpSpMk id="29" creationId="{7D8965E5-925D-F55F-ADB8-2745CDE04532}"/>
          </ac:grpSpMkLst>
        </pc:grpChg>
        <pc:graphicFrameChg chg="add mod modGraphic">
          <ac:chgData name="WONG Keat Ye" userId="08acbc53-edb8-42ea-857f-c102422da837" providerId="ADAL" clId="{97FB1817-BC74-2E46-8782-25642C0F4191}" dt="2024-06-14T07:28:07.940" v="6672" actId="255"/>
          <ac:graphicFrameMkLst>
            <pc:docMk/>
            <pc:sldMk cId="1902357690" sldId="282"/>
            <ac:graphicFrameMk id="4" creationId="{88A03AD9-E0FB-69CD-0EE7-7318B107F9ED}"/>
          </ac:graphicFrameMkLst>
        </pc:graphicFrameChg>
        <pc:graphicFrameChg chg="del">
          <ac:chgData name="WONG Keat Ye" userId="08acbc53-edb8-42ea-857f-c102422da837" providerId="ADAL" clId="{97FB1817-BC74-2E46-8782-25642C0F4191}" dt="2024-06-13T07:50:31.750" v="3885" actId="478"/>
          <ac:graphicFrameMkLst>
            <pc:docMk/>
            <pc:sldMk cId="1902357690" sldId="282"/>
            <ac:graphicFrameMk id="7" creationId="{76CC02F1-90B7-E8F6-3B59-CD4C4F868F9B}"/>
          </ac:graphicFrameMkLst>
        </pc:graphicFrameChg>
      </pc:sldChg>
      <pc:sldChg chg="addSp delSp modSp add mod ord">
        <pc:chgData name="WONG Keat Ye" userId="08acbc53-edb8-42ea-857f-c102422da837" providerId="ADAL" clId="{97FB1817-BC74-2E46-8782-25642C0F4191}" dt="2024-06-13T10:13:28.214" v="5216" actId="14100"/>
        <pc:sldMkLst>
          <pc:docMk/>
          <pc:sldMk cId="3941850988" sldId="283"/>
        </pc:sldMkLst>
        <pc:spChg chg="mod">
          <ac:chgData name="WONG Keat Ye" userId="08acbc53-edb8-42ea-857f-c102422da837" providerId="ADAL" clId="{97FB1817-BC74-2E46-8782-25642C0F4191}" dt="2024-06-13T09:24:11.425" v="5100" actId="207"/>
          <ac:spMkLst>
            <pc:docMk/>
            <pc:sldMk cId="3941850988" sldId="283"/>
            <ac:spMk id="2" creationId="{1F23D31C-2C40-55A5-DB6C-8040E663B8EB}"/>
          </ac:spMkLst>
        </pc:spChg>
        <pc:spChg chg="mod">
          <ac:chgData name="WONG Keat Ye" userId="08acbc53-edb8-42ea-857f-c102422da837" providerId="ADAL" clId="{97FB1817-BC74-2E46-8782-25642C0F4191}" dt="2024-06-13T09:06:42.257" v="5099" actId="20577"/>
          <ac:spMkLst>
            <pc:docMk/>
            <pc:sldMk cId="3941850988" sldId="283"/>
            <ac:spMk id="5" creationId="{EE59B3EC-CA6B-4082-CB4B-A75141B00441}"/>
          </ac:spMkLst>
        </pc:spChg>
        <pc:spChg chg="del">
          <ac:chgData name="WONG Keat Ye" userId="08acbc53-edb8-42ea-857f-c102422da837" providerId="ADAL" clId="{97FB1817-BC74-2E46-8782-25642C0F4191}" dt="2024-06-13T10:03:24.771" v="5141" actId="478"/>
          <ac:spMkLst>
            <pc:docMk/>
            <pc:sldMk cId="3941850988" sldId="283"/>
            <ac:spMk id="11" creationId="{8A2D2128-5972-BC8B-A1B0-44A2961216C1}"/>
          </ac:spMkLst>
        </pc:spChg>
        <pc:spChg chg="del">
          <ac:chgData name="WONG Keat Ye" userId="08acbc53-edb8-42ea-857f-c102422da837" providerId="ADAL" clId="{97FB1817-BC74-2E46-8782-25642C0F4191}" dt="2024-06-13T10:03:22.973" v="5139" actId="478"/>
          <ac:spMkLst>
            <pc:docMk/>
            <pc:sldMk cId="3941850988" sldId="283"/>
            <ac:spMk id="12" creationId="{99B81654-E031-A867-109B-F2A10054605E}"/>
          </ac:spMkLst>
        </pc:spChg>
        <pc:spChg chg="del">
          <ac:chgData name="WONG Keat Ye" userId="08acbc53-edb8-42ea-857f-c102422da837" providerId="ADAL" clId="{97FB1817-BC74-2E46-8782-25642C0F4191}" dt="2024-06-13T10:03:23.686" v="5140" actId="478"/>
          <ac:spMkLst>
            <pc:docMk/>
            <pc:sldMk cId="3941850988" sldId="283"/>
            <ac:spMk id="13" creationId="{A418E01D-6AD5-4596-166D-AC3968D5E242}"/>
          </ac:spMkLst>
        </pc:spChg>
        <pc:grpChg chg="add del mod">
          <ac:chgData name="WONG Keat Ye" userId="08acbc53-edb8-42ea-857f-c102422da837" providerId="ADAL" clId="{97FB1817-BC74-2E46-8782-25642C0F4191}" dt="2024-06-13T10:08:51.528" v="5189" actId="165"/>
          <ac:grpSpMkLst>
            <pc:docMk/>
            <pc:sldMk cId="3941850988" sldId="283"/>
            <ac:grpSpMk id="33" creationId="{BACA17A8-5E02-6C58-2531-7CBB22C34031}"/>
          </ac:grpSpMkLst>
        </pc:grpChg>
        <pc:graphicFrameChg chg="del">
          <ac:chgData name="WONG Keat Ye" userId="08acbc53-edb8-42ea-857f-c102422da837" providerId="ADAL" clId="{97FB1817-BC74-2E46-8782-25642C0F4191}" dt="2024-06-13T09:06:17.789" v="5042" actId="478"/>
          <ac:graphicFrameMkLst>
            <pc:docMk/>
            <pc:sldMk cId="3941850988" sldId="283"/>
            <ac:graphicFrameMk id="4" creationId="{88A03AD9-E0FB-69CD-0EE7-7318B107F9ED}"/>
          </ac:graphicFrameMkLst>
        </pc:graphicFrameChg>
        <pc:picChg chg="add del mod">
          <ac:chgData name="WONG Keat Ye" userId="08acbc53-edb8-42ea-857f-c102422da837" providerId="ADAL" clId="{97FB1817-BC74-2E46-8782-25642C0F4191}" dt="2024-06-13T09:36:42.810" v="5122" actId="478"/>
          <ac:picMkLst>
            <pc:docMk/>
            <pc:sldMk cId="3941850988" sldId="283"/>
            <ac:picMk id="6" creationId="{95E9A8EE-88F8-36FF-48E2-E622ED7089EA}"/>
          </ac:picMkLst>
        </pc:picChg>
        <pc:picChg chg="add del mod">
          <ac:chgData name="WONG Keat Ye" userId="08acbc53-edb8-42ea-857f-c102422da837" providerId="ADAL" clId="{97FB1817-BC74-2E46-8782-25642C0F4191}" dt="2024-06-13T09:29:42.512" v="5116" actId="478"/>
          <ac:picMkLst>
            <pc:docMk/>
            <pc:sldMk cId="3941850988" sldId="283"/>
            <ac:picMk id="8" creationId="{C227DB4C-38FF-0855-63AA-37E71B01B9F1}"/>
          </ac:picMkLst>
        </pc:picChg>
        <pc:picChg chg="add del mod">
          <ac:chgData name="WONG Keat Ye" userId="08acbc53-edb8-42ea-857f-c102422da837" providerId="ADAL" clId="{97FB1817-BC74-2E46-8782-25642C0F4191}" dt="2024-06-13T09:36:41.963" v="5121" actId="478"/>
          <ac:picMkLst>
            <pc:docMk/>
            <pc:sldMk cId="3941850988" sldId="283"/>
            <ac:picMk id="14" creationId="{74D136B2-FDF6-4C63-CB0F-F0AA8626E092}"/>
          </ac:picMkLst>
        </pc:picChg>
        <pc:picChg chg="add del mod topLvl">
          <ac:chgData name="WONG Keat Ye" userId="08acbc53-edb8-42ea-857f-c102422da837" providerId="ADAL" clId="{97FB1817-BC74-2E46-8782-25642C0F4191}" dt="2024-06-13T10:11:52.710" v="5202" actId="478"/>
          <ac:picMkLst>
            <pc:docMk/>
            <pc:sldMk cId="3941850988" sldId="283"/>
            <ac:picMk id="16" creationId="{187431D7-E70D-FAC2-1BDE-E92EE2240CA5}"/>
          </ac:picMkLst>
        </pc:picChg>
        <pc:picChg chg="add del mod">
          <ac:chgData name="WONG Keat Ye" userId="08acbc53-edb8-42ea-857f-c102422da837" providerId="ADAL" clId="{97FB1817-BC74-2E46-8782-25642C0F4191}" dt="2024-06-13T10:02:57.020" v="5130" actId="478"/>
          <ac:picMkLst>
            <pc:docMk/>
            <pc:sldMk cId="3941850988" sldId="283"/>
            <ac:picMk id="18" creationId="{323E55B4-E6C8-9557-2361-F4B745AD99C2}"/>
          </ac:picMkLst>
        </pc:picChg>
        <pc:picChg chg="add mod topLvl">
          <ac:chgData name="WONG Keat Ye" userId="08acbc53-edb8-42ea-857f-c102422da837" providerId="ADAL" clId="{97FB1817-BC74-2E46-8782-25642C0F4191}" dt="2024-06-13T10:13:18.312" v="5215" actId="14100"/>
          <ac:picMkLst>
            <pc:docMk/>
            <pc:sldMk cId="3941850988" sldId="283"/>
            <ac:picMk id="20" creationId="{51753436-CEF6-3B0F-E1F9-40BBCDA7ADA9}"/>
          </ac:picMkLst>
        </pc:picChg>
        <pc:picChg chg="add del mod">
          <ac:chgData name="WONG Keat Ye" userId="08acbc53-edb8-42ea-857f-c102422da837" providerId="ADAL" clId="{97FB1817-BC74-2E46-8782-25642C0F4191}" dt="2024-06-13T10:05:46.860" v="5152" actId="478"/>
          <ac:picMkLst>
            <pc:docMk/>
            <pc:sldMk cId="3941850988" sldId="283"/>
            <ac:picMk id="22" creationId="{C41E75D6-FE33-D66F-EA52-17343DB52267}"/>
          </ac:picMkLst>
        </pc:picChg>
        <pc:picChg chg="add mod topLvl">
          <ac:chgData name="WONG Keat Ye" userId="08acbc53-edb8-42ea-857f-c102422da837" providerId="ADAL" clId="{97FB1817-BC74-2E46-8782-25642C0F4191}" dt="2024-06-13T10:12:59.315" v="5214" actId="552"/>
          <ac:picMkLst>
            <pc:docMk/>
            <pc:sldMk cId="3941850988" sldId="283"/>
            <ac:picMk id="24" creationId="{209B2E22-F831-21CE-B26A-78D66947260C}"/>
          </ac:picMkLst>
        </pc:picChg>
        <pc:picChg chg="add del mod">
          <ac:chgData name="WONG Keat Ye" userId="08acbc53-edb8-42ea-857f-c102422da837" providerId="ADAL" clId="{97FB1817-BC74-2E46-8782-25642C0F4191}" dt="2024-06-13T10:07:02.561" v="5164" actId="478"/>
          <ac:picMkLst>
            <pc:docMk/>
            <pc:sldMk cId="3941850988" sldId="283"/>
            <ac:picMk id="26" creationId="{63826E2F-2622-66EC-B330-F908CED171C7}"/>
          </ac:picMkLst>
        </pc:picChg>
        <pc:picChg chg="add del mod">
          <ac:chgData name="WONG Keat Ye" userId="08acbc53-edb8-42ea-857f-c102422da837" providerId="ADAL" clId="{97FB1817-BC74-2E46-8782-25642C0F4191}" dt="2024-06-13T10:07:11.668" v="5168" actId="478"/>
          <ac:picMkLst>
            <pc:docMk/>
            <pc:sldMk cId="3941850988" sldId="283"/>
            <ac:picMk id="28" creationId="{08013418-CFA5-E447-58C2-F36EBF63DEF3}"/>
          </ac:picMkLst>
        </pc:picChg>
        <pc:picChg chg="add mod topLvl">
          <ac:chgData name="WONG Keat Ye" userId="08acbc53-edb8-42ea-857f-c102422da837" providerId="ADAL" clId="{97FB1817-BC74-2E46-8782-25642C0F4191}" dt="2024-06-13T10:12:52.686" v="5213" actId="554"/>
          <ac:picMkLst>
            <pc:docMk/>
            <pc:sldMk cId="3941850988" sldId="283"/>
            <ac:picMk id="30" creationId="{E0F1085C-657D-C68B-5EEA-41E5FD475DD0}"/>
          </ac:picMkLst>
        </pc:picChg>
        <pc:picChg chg="add mod topLvl">
          <ac:chgData name="WONG Keat Ye" userId="08acbc53-edb8-42ea-857f-c102422da837" providerId="ADAL" clId="{97FB1817-BC74-2E46-8782-25642C0F4191}" dt="2024-06-13T10:13:28.214" v="5216" actId="14100"/>
          <ac:picMkLst>
            <pc:docMk/>
            <pc:sldMk cId="3941850988" sldId="283"/>
            <ac:picMk id="32" creationId="{8F5DD104-ED5C-81F7-9365-57EE4F53DBC0}"/>
          </ac:picMkLst>
        </pc:picChg>
        <pc:picChg chg="add mod">
          <ac:chgData name="WONG Keat Ye" userId="08acbc53-edb8-42ea-857f-c102422da837" providerId="ADAL" clId="{97FB1817-BC74-2E46-8782-25642C0F4191}" dt="2024-06-13T10:12:59.315" v="5214" actId="552"/>
          <ac:picMkLst>
            <pc:docMk/>
            <pc:sldMk cId="3941850988" sldId="283"/>
            <ac:picMk id="35" creationId="{57779B31-DC6B-F6E5-06A1-EE22FDF9A4B9}"/>
          </ac:picMkLst>
        </pc:picChg>
      </pc:sldChg>
      <pc:sldChg chg="addSp delSp modSp add mod">
        <pc:chgData name="WONG Keat Ye" userId="08acbc53-edb8-42ea-857f-c102422da837" providerId="ADAL" clId="{97FB1817-BC74-2E46-8782-25642C0F4191}" dt="2024-06-13T10:27:13.748" v="5256" actId="12788"/>
        <pc:sldMkLst>
          <pc:docMk/>
          <pc:sldMk cId="2863163024" sldId="284"/>
        </pc:sldMkLst>
        <pc:spChg chg="mod">
          <ac:chgData name="WONG Keat Ye" userId="08acbc53-edb8-42ea-857f-c102422da837" providerId="ADAL" clId="{97FB1817-BC74-2E46-8782-25642C0F4191}" dt="2024-06-13T10:26:06.501" v="5248" actId="166"/>
          <ac:spMkLst>
            <pc:docMk/>
            <pc:sldMk cId="2863163024" sldId="284"/>
            <ac:spMk id="51" creationId="{00000000-0000-0000-0000-000000000000}"/>
          </ac:spMkLst>
        </pc:spChg>
        <pc:grpChg chg="add mod">
          <ac:chgData name="WONG Keat Ye" userId="08acbc53-edb8-42ea-857f-c102422da837" providerId="ADAL" clId="{97FB1817-BC74-2E46-8782-25642C0F4191}" dt="2024-06-13T10:27:13.748" v="5256" actId="12788"/>
          <ac:grpSpMkLst>
            <pc:docMk/>
            <pc:sldMk cId="2863163024" sldId="284"/>
            <ac:grpSpMk id="11" creationId="{63F37B4C-ADA8-928A-9944-17E9F5828175}"/>
          </ac:grpSpMkLst>
        </pc:grpChg>
        <pc:picChg chg="add del mod">
          <ac:chgData name="WONG Keat Ye" userId="08acbc53-edb8-42ea-857f-c102422da837" providerId="ADAL" clId="{97FB1817-BC74-2E46-8782-25642C0F4191}" dt="2024-06-13T10:22:56.565" v="5233" actId="478"/>
          <ac:picMkLst>
            <pc:docMk/>
            <pc:sldMk cId="2863163024" sldId="284"/>
            <ac:picMk id="4" creationId="{CB2A0ED9-8B0B-5969-092C-7E9CCF96173F}"/>
          </ac:picMkLst>
        </pc:picChg>
        <pc:picChg chg="add mod">
          <ac:chgData name="WONG Keat Ye" userId="08acbc53-edb8-42ea-857f-c102422da837" providerId="ADAL" clId="{97FB1817-BC74-2E46-8782-25642C0F4191}" dt="2024-06-13T10:26:57.425" v="5254" actId="693"/>
          <ac:picMkLst>
            <pc:docMk/>
            <pc:sldMk cId="2863163024" sldId="284"/>
            <ac:picMk id="7" creationId="{04C6C9B4-6D5B-C975-B33C-01AC4711816C}"/>
          </ac:picMkLst>
        </pc:picChg>
        <pc:picChg chg="add mod">
          <ac:chgData name="WONG Keat Ye" userId="08acbc53-edb8-42ea-857f-c102422da837" providerId="ADAL" clId="{97FB1817-BC74-2E46-8782-25642C0F4191}" dt="2024-06-13T10:26:57.425" v="5254" actId="693"/>
          <ac:picMkLst>
            <pc:docMk/>
            <pc:sldMk cId="2863163024" sldId="284"/>
            <ac:picMk id="10" creationId="{A1D72F0B-E5F0-E452-5355-3A599AE41BC1}"/>
          </ac:picMkLst>
        </pc:picChg>
        <pc:picChg chg="del">
          <ac:chgData name="WONG Keat Ye" userId="08acbc53-edb8-42ea-857f-c102422da837" providerId="ADAL" clId="{97FB1817-BC74-2E46-8782-25642C0F4191}" dt="2024-06-13T10:22:28.765" v="5221" actId="478"/>
          <ac:picMkLst>
            <pc:docMk/>
            <pc:sldMk cId="2863163024" sldId="284"/>
            <ac:picMk id="20" creationId="{51753436-CEF6-3B0F-E1F9-40BBCDA7ADA9}"/>
          </ac:picMkLst>
        </pc:picChg>
        <pc:picChg chg="del">
          <ac:chgData name="WONG Keat Ye" userId="08acbc53-edb8-42ea-857f-c102422da837" providerId="ADAL" clId="{97FB1817-BC74-2E46-8782-25642C0F4191}" dt="2024-06-13T10:22:30.184" v="5224" actId="478"/>
          <ac:picMkLst>
            <pc:docMk/>
            <pc:sldMk cId="2863163024" sldId="284"/>
            <ac:picMk id="24" creationId="{209B2E22-F831-21CE-B26A-78D66947260C}"/>
          </ac:picMkLst>
        </pc:picChg>
        <pc:picChg chg="del">
          <ac:chgData name="WONG Keat Ye" userId="08acbc53-edb8-42ea-857f-c102422da837" providerId="ADAL" clId="{97FB1817-BC74-2E46-8782-25642C0F4191}" dt="2024-06-13T10:22:29.735" v="5223" actId="478"/>
          <ac:picMkLst>
            <pc:docMk/>
            <pc:sldMk cId="2863163024" sldId="284"/>
            <ac:picMk id="30" creationId="{E0F1085C-657D-C68B-5EEA-41E5FD475DD0}"/>
          </ac:picMkLst>
        </pc:picChg>
        <pc:picChg chg="del">
          <ac:chgData name="WONG Keat Ye" userId="08acbc53-edb8-42ea-857f-c102422da837" providerId="ADAL" clId="{97FB1817-BC74-2E46-8782-25642C0F4191}" dt="2024-06-13T10:22:29.331" v="5222" actId="478"/>
          <ac:picMkLst>
            <pc:docMk/>
            <pc:sldMk cId="2863163024" sldId="284"/>
            <ac:picMk id="32" creationId="{8F5DD104-ED5C-81F7-9365-57EE4F53DBC0}"/>
          </ac:picMkLst>
        </pc:picChg>
        <pc:picChg chg="del">
          <ac:chgData name="WONG Keat Ye" userId="08acbc53-edb8-42ea-857f-c102422da837" providerId="ADAL" clId="{97FB1817-BC74-2E46-8782-25642C0F4191}" dt="2024-06-13T10:22:28.390" v="5220" actId="478"/>
          <ac:picMkLst>
            <pc:docMk/>
            <pc:sldMk cId="2863163024" sldId="284"/>
            <ac:picMk id="35" creationId="{57779B31-DC6B-F6E5-06A1-EE22FDF9A4B9}"/>
          </ac:picMkLst>
        </pc:picChg>
      </pc:sldChg>
      <pc:sldChg chg="addSp delSp modSp add mod">
        <pc:chgData name="WONG Keat Ye" userId="08acbc53-edb8-42ea-857f-c102422da837" providerId="ADAL" clId="{97FB1817-BC74-2E46-8782-25642C0F4191}" dt="2024-06-13T10:43:12.010" v="5625"/>
        <pc:sldMkLst>
          <pc:docMk/>
          <pc:sldMk cId="1822852835" sldId="285"/>
        </pc:sldMkLst>
        <pc:spChg chg="add del mod">
          <ac:chgData name="WONG Keat Ye" userId="08acbc53-edb8-42ea-857f-c102422da837" providerId="ADAL" clId="{97FB1817-BC74-2E46-8782-25642C0F4191}" dt="2024-06-13T10:35:36.567" v="5478" actId="478"/>
          <ac:spMkLst>
            <pc:docMk/>
            <pc:sldMk cId="1822852835" sldId="285"/>
            <ac:spMk id="13" creationId="{32A63808-7821-18F5-4E0D-781BAB2B8BFC}"/>
          </ac:spMkLst>
        </pc:spChg>
        <pc:spChg chg="add del mod">
          <ac:chgData name="WONG Keat Ye" userId="08acbc53-edb8-42ea-857f-c102422da837" providerId="ADAL" clId="{97FB1817-BC74-2E46-8782-25642C0F4191}" dt="2024-06-13T10:40:08.649" v="5610" actId="478"/>
          <ac:spMkLst>
            <pc:docMk/>
            <pc:sldMk cId="1822852835" sldId="285"/>
            <ac:spMk id="16" creationId="{DA30209A-1D5C-39B4-138D-9C17DE3EA173}"/>
          </ac:spMkLst>
        </pc:spChg>
        <pc:spChg chg="add mod">
          <ac:chgData name="WONG Keat Ye" userId="08acbc53-edb8-42ea-857f-c102422da837" providerId="ADAL" clId="{97FB1817-BC74-2E46-8782-25642C0F4191}" dt="2024-06-13T10:43:06.752" v="5624" actId="554"/>
          <ac:spMkLst>
            <pc:docMk/>
            <pc:sldMk cId="1822852835" sldId="285"/>
            <ac:spMk id="21" creationId="{EA0A20E4-03C1-5209-D76D-2D6A55EAB3A0}"/>
          </ac:spMkLst>
        </pc:spChg>
        <pc:spChg chg="add mod">
          <ac:chgData name="WONG Keat Ye" userId="08acbc53-edb8-42ea-857f-c102422da837" providerId="ADAL" clId="{97FB1817-BC74-2E46-8782-25642C0F4191}" dt="2024-06-13T10:42:45.611" v="5622" actId="12788"/>
          <ac:spMkLst>
            <pc:docMk/>
            <pc:sldMk cId="1822852835" sldId="285"/>
            <ac:spMk id="23" creationId="{96D43790-53AC-0397-9ECE-05CB0BD198E9}"/>
          </ac:spMkLst>
        </pc:spChg>
        <pc:spChg chg="add mod">
          <ac:chgData name="WONG Keat Ye" userId="08acbc53-edb8-42ea-857f-c102422da837" providerId="ADAL" clId="{97FB1817-BC74-2E46-8782-25642C0F4191}" dt="2024-06-13T10:38:36.121" v="5523" actId="1076"/>
          <ac:spMkLst>
            <pc:docMk/>
            <pc:sldMk cId="1822852835" sldId="285"/>
            <ac:spMk id="24" creationId="{7CC794B4-259E-E87C-6BB2-60F23889C817}"/>
          </ac:spMkLst>
        </pc:spChg>
        <pc:spChg chg="add mod">
          <ac:chgData name="WONG Keat Ye" userId="08acbc53-edb8-42ea-857f-c102422da837" providerId="ADAL" clId="{97FB1817-BC74-2E46-8782-25642C0F4191}" dt="2024-06-13T10:43:06.752" v="5624" actId="554"/>
          <ac:spMkLst>
            <pc:docMk/>
            <pc:sldMk cId="1822852835" sldId="285"/>
            <ac:spMk id="25" creationId="{D104CD9E-AD91-4255-0392-FC1B2C23D5E7}"/>
          </ac:spMkLst>
        </pc:spChg>
        <pc:spChg chg="add mod">
          <ac:chgData name="WONG Keat Ye" userId="08acbc53-edb8-42ea-857f-c102422da837" providerId="ADAL" clId="{97FB1817-BC74-2E46-8782-25642C0F4191}" dt="2024-06-13T10:43:12.010" v="5625"/>
          <ac:spMkLst>
            <pc:docMk/>
            <pc:sldMk cId="1822852835" sldId="285"/>
            <ac:spMk id="27" creationId="{A435B915-0798-672D-2141-E68BACEF59C9}"/>
          </ac:spMkLst>
        </pc:spChg>
        <pc:spChg chg="add mod">
          <ac:chgData name="WONG Keat Ye" userId="08acbc53-edb8-42ea-857f-c102422da837" providerId="ADAL" clId="{97FB1817-BC74-2E46-8782-25642C0F4191}" dt="2024-06-13T10:43:12.010" v="5625"/>
          <ac:spMkLst>
            <pc:docMk/>
            <pc:sldMk cId="1822852835" sldId="285"/>
            <ac:spMk id="28" creationId="{2C3A0F55-1B8D-40E3-BB67-F06A68357630}"/>
          </ac:spMkLst>
        </pc:spChg>
        <pc:grpChg chg="del">
          <ac:chgData name="WONG Keat Ye" userId="08acbc53-edb8-42ea-857f-c102422da837" providerId="ADAL" clId="{97FB1817-BC74-2E46-8782-25642C0F4191}" dt="2024-06-13T10:28:12.898" v="5258" actId="478"/>
          <ac:grpSpMkLst>
            <pc:docMk/>
            <pc:sldMk cId="1822852835" sldId="285"/>
            <ac:grpSpMk id="11" creationId="{63F37B4C-ADA8-928A-9944-17E9F5828175}"/>
          </ac:grpSpMkLst>
        </pc:grpChg>
        <pc:graphicFrameChg chg="add mod modGraphic">
          <ac:chgData name="WONG Keat Ye" userId="08acbc53-edb8-42ea-857f-c102422da837" providerId="ADAL" clId="{97FB1817-BC74-2E46-8782-25642C0F4191}" dt="2024-06-13T10:42:32.781" v="5619" actId="12788"/>
          <ac:graphicFrameMkLst>
            <pc:docMk/>
            <pc:sldMk cId="1822852835" sldId="285"/>
            <ac:graphicFrameMk id="22" creationId="{151CABEE-FCF8-10D1-DF64-A7151BCA637B}"/>
          </ac:graphicFrameMkLst>
        </pc:graphicFrameChg>
        <pc:graphicFrameChg chg="add mod modGraphic">
          <ac:chgData name="WONG Keat Ye" userId="08acbc53-edb8-42ea-857f-c102422da837" providerId="ADAL" clId="{97FB1817-BC74-2E46-8782-25642C0F4191}" dt="2024-06-13T10:42:52.645" v="5623" actId="12788"/>
          <ac:graphicFrameMkLst>
            <pc:docMk/>
            <pc:sldMk cId="1822852835" sldId="285"/>
            <ac:graphicFrameMk id="26" creationId="{BF68CB99-58D2-CBA6-3CEC-CCE77793CBBB}"/>
          </ac:graphicFrameMkLst>
        </pc:graphicFrameChg>
        <pc:picChg chg="add mod">
          <ac:chgData name="WONG Keat Ye" userId="08acbc53-edb8-42ea-857f-c102422da837" providerId="ADAL" clId="{97FB1817-BC74-2E46-8782-25642C0F4191}" dt="2024-06-13T10:29:37.092" v="5263" actId="931"/>
          <ac:picMkLst>
            <pc:docMk/>
            <pc:sldMk cId="1822852835" sldId="285"/>
            <ac:picMk id="4" creationId="{70970712-B125-3A5A-2089-E0C912C138DD}"/>
          </ac:picMkLst>
        </pc:picChg>
        <pc:picChg chg="add mod">
          <ac:chgData name="WONG Keat Ye" userId="08acbc53-edb8-42ea-857f-c102422da837" providerId="ADAL" clId="{97FB1817-BC74-2E46-8782-25642C0F4191}" dt="2024-06-13T10:42:32.781" v="5619" actId="12788"/>
          <ac:picMkLst>
            <pc:docMk/>
            <pc:sldMk cId="1822852835" sldId="285"/>
            <ac:picMk id="8" creationId="{4916078D-F42B-3485-D7CC-E7EC57436CBC}"/>
          </ac:picMkLst>
        </pc:picChg>
        <pc:picChg chg="add mod">
          <ac:chgData name="WONG Keat Ye" userId="08acbc53-edb8-42ea-857f-c102422da837" providerId="ADAL" clId="{97FB1817-BC74-2E46-8782-25642C0F4191}" dt="2024-06-13T10:42:52.645" v="5623" actId="12788"/>
          <ac:picMkLst>
            <pc:docMk/>
            <pc:sldMk cId="1822852835" sldId="285"/>
            <ac:picMk id="14" creationId="{A444F666-A95D-02F3-99F9-4542517EE9BA}"/>
          </ac:picMkLst>
        </pc:picChg>
        <pc:cxnChg chg="add mod">
          <ac:chgData name="WONG Keat Ye" userId="08acbc53-edb8-42ea-857f-c102422da837" providerId="ADAL" clId="{97FB1817-BC74-2E46-8782-25642C0F4191}" dt="2024-06-13T10:41:47.697" v="5617" actId="12788"/>
          <ac:cxnSpMkLst>
            <pc:docMk/>
            <pc:sldMk cId="1822852835" sldId="285"/>
            <ac:cxnSpMk id="18" creationId="{754FB0D0-FED8-AB90-82EF-D4DDCE29B1B3}"/>
          </ac:cxnSpMkLst>
        </pc:cxnChg>
      </pc:sldChg>
      <pc:sldChg chg="addSp delSp modSp add del mod">
        <pc:chgData name="WONG Keat Ye" userId="08acbc53-edb8-42ea-857f-c102422da837" providerId="ADAL" clId="{97FB1817-BC74-2E46-8782-25642C0F4191}" dt="2024-06-13T10:33:14.812" v="5306" actId="2696"/>
        <pc:sldMkLst>
          <pc:docMk/>
          <pc:sldMk cId="746958137" sldId="286"/>
        </pc:sldMkLst>
        <pc:picChg chg="add mod">
          <ac:chgData name="WONG Keat Ye" userId="08acbc53-edb8-42ea-857f-c102422da837" providerId="ADAL" clId="{97FB1817-BC74-2E46-8782-25642C0F4191}" dt="2024-06-13T10:30:43.862" v="5279" actId="1076"/>
          <ac:picMkLst>
            <pc:docMk/>
            <pc:sldMk cId="746958137" sldId="286"/>
            <ac:picMk id="4" creationId="{FF8C63EC-1279-CCB1-BEB9-D761234FCF99}"/>
          </ac:picMkLst>
        </pc:picChg>
        <pc:picChg chg="del">
          <ac:chgData name="WONG Keat Ye" userId="08acbc53-edb8-42ea-857f-c102422da837" providerId="ADAL" clId="{97FB1817-BC74-2E46-8782-25642C0F4191}" dt="2024-06-13T10:30:25.948" v="5273" actId="478"/>
          <ac:picMkLst>
            <pc:docMk/>
            <pc:sldMk cId="746958137" sldId="286"/>
            <ac:picMk id="8" creationId="{4916078D-F42B-3485-D7CC-E7EC57436CBC}"/>
          </ac:picMkLst>
        </pc:picChg>
      </pc:sldChg>
      <pc:sldChg chg="addSp delSp modSp add mod">
        <pc:chgData name="WONG Keat Ye" userId="08acbc53-edb8-42ea-857f-c102422da837" providerId="ADAL" clId="{97FB1817-BC74-2E46-8782-25642C0F4191}" dt="2024-06-14T07:38:35.863" v="7215" actId="20577"/>
        <pc:sldMkLst>
          <pc:docMk/>
          <pc:sldMk cId="3467181121" sldId="286"/>
        </pc:sldMkLst>
        <pc:spChg chg="add del mod">
          <ac:chgData name="WONG Keat Ye" userId="08acbc53-edb8-42ea-857f-c102422da837" providerId="ADAL" clId="{97FB1817-BC74-2E46-8782-25642C0F4191}" dt="2024-06-14T07:38:35.863" v="7215" actId="20577"/>
          <ac:spMkLst>
            <pc:docMk/>
            <pc:sldMk cId="3467181121" sldId="286"/>
            <ac:spMk id="5" creationId="{EE59B3EC-CA6B-4082-CB4B-A75141B00441}"/>
          </ac:spMkLst>
        </pc:spChg>
        <pc:spChg chg="add mod">
          <ac:chgData name="WONG Keat Ye" userId="08acbc53-edb8-42ea-857f-c102422da837" providerId="ADAL" clId="{97FB1817-BC74-2E46-8782-25642C0F4191}" dt="2024-06-14T07:26:15.670" v="6653" actId="171"/>
          <ac:spMkLst>
            <pc:docMk/>
            <pc:sldMk cId="3467181121" sldId="286"/>
            <ac:spMk id="6" creationId="{A2BE7A42-D89F-9B3F-87F9-7361A496E030}"/>
          </ac:spMkLst>
        </pc:spChg>
        <pc:spChg chg="add del mod">
          <ac:chgData name="WONG Keat Ye" userId="08acbc53-edb8-42ea-857f-c102422da837" providerId="ADAL" clId="{97FB1817-BC74-2E46-8782-25642C0F4191}" dt="2024-06-14T07:30:24.331" v="6706"/>
          <ac:spMkLst>
            <pc:docMk/>
            <pc:sldMk cId="3467181121" sldId="286"/>
            <ac:spMk id="7" creationId="{3155413A-6409-DB5F-4764-1E9A05B29241}"/>
          </ac:spMkLst>
        </pc:spChg>
        <pc:spChg chg="add del mod">
          <ac:chgData name="WONG Keat Ye" userId="08acbc53-edb8-42ea-857f-c102422da837" providerId="ADAL" clId="{97FB1817-BC74-2E46-8782-25642C0F4191}" dt="2024-06-14T07:33:30.644" v="6963" actId="478"/>
          <ac:spMkLst>
            <pc:docMk/>
            <pc:sldMk cId="3467181121" sldId="286"/>
            <ac:spMk id="8" creationId="{5D9161E9-B647-C935-602D-5FA0CF79ACE5}"/>
          </ac:spMkLst>
        </pc:spChg>
        <pc:spChg chg="add mod">
          <ac:chgData name="WONG Keat Ye" userId="08acbc53-edb8-42ea-857f-c102422da837" providerId="ADAL" clId="{97FB1817-BC74-2E46-8782-25642C0F4191}" dt="2024-06-14T07:37:13.665" v="7210" actId="1076"/>
          <ac:spMkLst>
            <pc:docMk/>
            <pc:sldMk cId="3467181121" sldId="286"/>
            <ac:spMk id="10" creationId="{8E8C68BF-EEBE-2C33-CBAA-4D76D5C747BB}"/>
          </ac:spMkLst>
        </pc:spChg>
        <pc:spChg chg="add mod">
          <ac:chgData name="WONG Keat Ye" userId="08acbc53-edb8-42ea-857f-c102422da837" providerId="ADAL" clId="{97FB1817-BC74-2E46-8782-25642C0F4191}" dt="2024-06-14T07:37:13.665" v="7210" actId="1076"/>
          <ac:spMkLst>
            <pc:docMk/>
            <pc:sldMk cId="3467181121" sldId="286"/>
            <ac:spMk id="11" creationId="{D1E5D98E-191C-0365-1381-3DBFC3EDBFDB}"/>
          </ac:spMkLst>
        </pc:spChg>
        <pc:spChg chg="add mod">
          <ac:chgData name="WONG Keat Ye" userId="08acbc53-edb8-42ea-857f-c102422da837" providerId="ADAL" clId="{97FB1817-BC74-2E46-8782-25642C0F4191}" dt="2024-06-14T07:36:32.331" v="7202" actId="1076"/>
          <ac:spMkLst>
            <pc:docMk/>
            <pc:sldMk cId="3467181121" sldId="286"/>
            <ac:spMk id="12" creationId="{C1F4FCD7-3CD8-DA51-A4DD-48B6C972BD4B}"/>
          </ac:spMkLst>
        </pc:spChg>
        <pc:spChg chg="add mod">
          <ac:chgData name="WONG Keat Ye" userId="08acbc53-edb8-42ea-857f-c102422da837" providerId="ADAL" clId="{97FB1817-BC74-2E46-8782-25642C0F4191}" dt="2024-06-14T07:37:03.495" v="7209" actId="33524"/>
          <ac:spMkLst>
            <pc:docMk/>
            <pc:sldMk cId="3467181121" sldId="286"/>
            <ac:spMk id="13" creationId="{7C42DE5C-B83C-411A-A52C-9495157D171F}"/>
          </ac:spMkLst>
        </pc:spChg>
        <pc:spChg chg="add mod">
          <ac:chgData name="WONG Keat Ye" userId="08acbc53-edb8-42ea-857f-c102422da837" providerId="ADAL" clId="{97FB1817-BC74-2E46-8782-25642C0F4191}" dt="2024-06-14T07:36:57.646" v="7208" actId="693"/>
          <ac:spMkLst>
            <pc:docMk/>
            <pc:sldMk cId="3467181121" sldId="286"/>
            <ac:spMk id="14" creationId="{C66CAFE2-8097-1F41-2E4D-147A2F2C618C}"/>
          </ac:spMkLst>
        </pc:spChg>
        <pc:spChg chg="del">
          <ac:chgData name="WONG Keat Ye" userId="08acbc53-edb8-42ea-857f-c102422da837" providerId="ADAL" clId="{97FB1817-BC74-2E46-8782-25642C0F4191}" dt="2024-06-13T10:43:21.977" v="5630" actId="478"/>
          <ac:spMkLst>
            <pc:docMk/>
            <pc:sldMk cId="3467181121" sldId="286"/>
            <ac:spMk id="21" creationId="{EA0A20E4-03C1-5209-D76D-2D6A55EAB3A0}"/>
          </ac:spMkLst>
        </pc:spChg>
        <pc:spChg chg="del">
          <ac:chgData name="WONG Keat Ye" userId="08acbc53-edb8-42ea-857f-c102422da837" providerId="ADAL" clId="{97FB1817-BC74-2E46-8782-25642C0F4191}" dt="2024-06-13T10:43:23.491" v="5632" actId="478"/>
          <ac:spMkLst>
            <pc:docMk/>
            <pc:sldMk cId="3467181121" sldId="286"/>
            <ac:spMk id="23" creationId="{96D43790-53AC-0397-9ECE-05CB0BD198E9}"/>
          </ac:spMkLst>
        </pc:spChg>
        <pc:spChg chg="del">
          <ac:chgData name="WONG Keat Ye" userId="08acbc53-edb8-42ea-857f-c102422da837" providerId="ADAL" clId="{97FB1817-BC74-2E46-8782-25642C0F4191}" dt="2024-06-13T10:43:24.987" v="5634" actId="478"/>
          <ac:spMkLst>
            <pc:docMk/>
            <pc:sldMk cId="3467181121" sldId="286"/>
            <ac:spMk id="24" creationId="{7CC794B4-259E-E87C-6BB2-60F23889C817}"/>
          </ac:spMkLst>
        </pc:spChg>
        <pc:spChg chg="del">
          <ac:chgData name="WONG Keat Ye" userId="08acbc53-edb8-42ea-857f-c102422da837" providerId="ADAL" clId="{97FB1817-BC74-2E46-8782-25642C0F4191}" dt="2024-06-13T10:43:20.146" v="5629" actId="478"/>
          <ac:spMkLst>
            <pc:docMk/>
            <pc:sldMk cId="3467181121" sldId="286"/>
            <ac:spMk id="25" creationId="{D104CD9E-AD91-4255-0392-FC1B2C23D5E7}"/>
          </ac:spMkLst>
        </pc:spChg>
        <pc:grpChg chg="add mod">
          <ac:chgData name="WONG Keat Ye" userId="08acbc53-edb8-42ea-857f-c102422da837" providerId="ADAL" clId="{97FB1817-BC74-2E46-8782-25642C0F4191}" dt="2024-06-14T07:37:31.631" v="7212" actId="12788"/>
          <ac:grpSpMkLst>
            <pc:docMk/>
            <pc:sldMk cId="3467181121" sldId="286"/>
            <ac:grpSpMk id="15" creationId="{B0674744-02BE-93E6-094D-EE5382DAB1BD}"/>
          </ac:grpSpMkLst>
        </pc:grpChg>
        <pc:graphicFrameChg chg="add mod modGraphic">
          <ac:chgData name="WONG Keat Ye" userId="08acbc53-edb8-42ea-857f-c102422da837" providerId="ADAL" clId="{97FB1817-BC74-2E46-8782-25642C0F4191}" dt="2024-06-14T07:27:18.340" v="6659" actId="572"/>
          <ac:graphicFrameMkLst>
            <pc:docMk/>
            <pc:sldMk cId="3467181121" sldId="286"/>
            <ac:graphicFrameMk id="4" creationId="{0B79E210-3309-2C26-F407-221BF2BD2460}"/>
          </ac:graphicFrameMkLst>
        </pc:graphicFrameChg>
        <pc:graphicFrameChg chg="del">
          <ac:chgData name="WONG Keat Ye" userId="08acbc53-edb8-42ea-857f-c102422da837" providerId="ADAL" clId="{97FB1817-BC74-2E46-8782-25642C0F4191}" dt="2024-06-13T10:43:23.068" v="5631" actId="478"/>
          <ac:graphicFrameMkLst>
            <pc:docMk/>
            <pc:sldMk cId="3467181121" sldId="286"/>
            <ac:graphicFrameMk id="22" creationId="{151CABEE-FCF8-10D1-DF64-A7151BCA637B}"/>
          </ac:graphicFrameMkLst>
        </pc:graphicFrameChg>
        <pc:graphicFrameChg chg="del">
          <ac:chgData name="WONG Keat Ye" userId="08acbc53-edb8-42ea-857f-c102422da837" providerId="ADAL" clId="{97FB1817-BC74-2E46-8782-25642C0F4191}" dt="2024-06-13T10:43:24.569" v="5633" actId="478"/>
          <ac:graphicFrameMkLst>
            <pc:docMk/>
            <pc:sldMk cId="3467181121" sldId="286"/>
            <ac:graphicFrameMk id="26" creationId="{BF68CB99-58D2-CBA6-3CEC-CCE77793CBBB}"/>
          </ac:graphicFrameMkLst>
        </pc:graphicFrameChg>
        <pc:picChg chg="add del mod">
          <ac:chgData name="WONG Keat Ye" userId="08acbc53-edb8-42ea-857f-c102422da837" providerId="ADAL" clId="{97FB1817-BC74-2E46-8782-25642C0F4191}" dt="2024-06-14T07:24:44.661" v="6637" actId="478"/>
          <ac:picMkLst>
            <pc:docMk/>
            <pc:sldMk cId="3467181121" sldId="286"/>
            <ac:picMk id="3" creationId="{C7CC9CFC-73A9-9F9F-9613-B289B74B153A}"/>
          </ac:picMkLst>
        </pc:picChg>
        <pc:picChg chg="del">
          <ac:chgData name="WONG Keat Ye" userId="08acbc53-edb8-42ea-857f-c102422da837" providerId="ADAL" clId="{97FB1817-BC74-2E46-8782-25642C0F4191}" dt="2024-06-13T10:43:16.564" v="5627" actId="478"/>
          <ac:picMkLst>
            <pc:docMk/>
            <pc:sldMk cId="3467181121" sldId="286"/>
            <ac:picMk id="8" creationId="{4916078D-F42B-3485-D7CC-E7EC57436CBC}"/>
          </ac:picMkLst>
        </pc:picChg>
        <pc:picChg chg="del">
          <ac:chgData name="WONG Keat Ye" userId="08acbc53-edb8-42ea-857f-c102422da837" providerId="ADAL" clId="{97FB1817-BC74-2E46-8782-25642C0F4191}" dt="2024-06-13T10:43:16.951" v="5628" actId="478"/>
          <ac:picMkLst>
            <pc:docMk/>
            <pc:sldMk cId="3467181121" sldId="286"/>
            <ac:picMk id="14" creationId="{A444F666-A95D-02F3-99F9-4542517EE9BA}"/>
          </ac:picMkLst>
        </pc:picChg>
        <pc:cxnChg chg="del">
          <ac:chgData name="WONG Keat Ye" userId="08acbc53-edb8-42ea-857f-c102422da837" providerId="ADAL" clId="{97FB1817-BC74-2E46-8782-25642C0F4191}" dt="2024-06-13T10:43:25.704" v="5635" actId="478"/>
          <ac:cxnSpMkLst>
            <pc:docMk/>
            <pc:sldMk cId="3467181121" sldId="286"/>
            <ac:cxnSpMk id="18" creationId="{754FB0D0-FED8-AB90-82EF-D4DDCE29B1B3}"/>
          </ac:cxnSpMkLst>
        </pc:cxnChg>
      </pc:sldChg>
      <pc:sldChg chg="add del">
        <pc:chgData name="WONG Keat Ye" userId="08acbc53-edb8-42ea-857f-c102422da837" providerId="ADAL" clId="{97FB1817-BC74-2E46-8782-25642C0F4191}" dt="2024-06-13T10:30:49.234" v="5282"/>
        <pc:sldMkLst>
          <pc:docMk/>
          <pc:sldMk cId="1142664003" sldId="287"/>
        </pc:sldMkLst>
      </pc:sldChg>
      <pc:sldChg chg="addSp delSp modSp add mod">
        <pc:chgData name="WONG Keat Ye" userId="08acbc53-edb8-42ea-857f-c102422da837" providerId="ADAL" clId="{97FB1817-BC74-2E46-8782-25642C0F4191}" dt="2024-06-14T07:56:09.346" v="7768" actId="207"/>
        <pc:sldMkLst>
          <pc:docMk/>
          <pc:sldMk cId="3532466054" sldId="287"/>
        </pc:sldMkLst>
        <pc:spChg chg="add mod">
          <ac:chgData name="WONG Keat Ye" userId="08acbc53-edb8-42ea-857f-c102422da837" providerId="ADAL" clId="{97FB1817-BC74-2E46-8782-25642C0F4191}" dt="2024-06-14T07:47:36.097" v="7532" actId="12788"/>
          <ac:spMkLst>
            <pc:docMk/>
            <pc:sldMk cId="3532466054" sldId="287"/>
            <ac:spMk id="3" creationId="{1C567211-CCF9-8917-2EDA-105869CF40D8}"/>
          </ac:spMkLst>
        </pc:spChg>
        <pc:spChg chg="mod">
          <ac:chgData name="WONG Keat Ye" userId="08acbc53-edb8-42ea-857f-c102422da837" providerId="ADAL" clId="{97FB1817-BC74-2E46-8782-25642C0F4191}" dt="2024-06-14T07:40:26.715" v="7248" actId="20577"/>
          <ac:spMkLst>
            <pc:docMk/>
            <pc:sldMk cId="3532466054" sldId="287"/>
            <ac:spMk id="5" creationId="{EE59B3EC-CA6B-4082-CB4B-A75141B00441}"/>
          </ac:spMkLst>
        </pc:spChg>
        <pc:spChg chg="del">
          <ac:chgData name="WONG Keat Ye" userId="08acbc53-edb8-42ea-857f-c102422da837" providerId="ADAL" clId="{97FB1817-BC74-2E46-8782-25642C0F4191}" dt="2024-06-14T07:40:31.068" v="7250" actId="478"/>
          <ac:spMkLst>
            <pc:docMk/>
            <pc:sldMk cId="3532466054" sldId="287"/>
            <ac:spMk id="6" creationId="{A2BE7A42-D89F-9B3F-87F9-7361A496E030}"/>
          </ac:spMkLst>
        </pc:spChg>
        <pc:spChg chg="add mod">
          <ac:chgData name="WONG Keat Ye" userId="08acbc53-edb8-42ea-857f-c102422da837" providerId="ADAL" clId="{97FB1817-BC74-2E46-8782-25642C0F4191}" dt="2024-06-14T07:48:29.680" v="7539" actId="1582"/>
          <ac:spMkLst>
            <pc:docMk/>
            <pc:sldMk cId="3532466054" sldId="287"/>
            <ac:spMk id="7" creationId="{B4A41C4C-399C-DD50-78C4-58BE6B36228D}"/>
          </ac:spMkLst>
        </pc:spChg>
        <pc:spChg chg="del">
          <ac:chgData name="WONG Keat Ye" userId="08acbc53-edb8-42ea-857f-c102422da837" providerId="ADAL" clId="{97FB1817-BC74-2E46-8782-25642C0F4191}" dt="2024-06-14T07:40:33.097" v="7251" actId="478"/>
          <ac:spMkLst>
            <pc:docMk/>
            <pc:sldMk cId="3532466054" sldId="287"/>
            <ac:spMk id="10" creationId="{8E8C68BF-EEBE-2C33-CBAA-4D76D5C747BB}"/>
          </ac:spMkLst>
        </pc:spChg>
        <pc:spChg chg="del">
          <ac:chgData name="WONG Keat Ye" userId="08acbc53-edb8-42ea-857f-c102422da837" providerId="ADAL" clId="{97FB1817-BC74-2E46-8782-25642C0F4191}" dt="2024-06-14T07:40:33.989" v="7252" actId="478"/>
          <ac:spMkLst>
            <pc:docMk/>
            <pc:sldMk cId="3532466054" sldId="287"/>
            <ac:spMk id="11" creationId="{D1E5D98E-191C-0365-1381-3DBFC3EDBFDB}"/>
          </ac:spMkLst>
        </pc:spChg>
        <pc:spChg chg="add mod">
          <ac:chgData name="WONG Keat Ye" userId="08acbc53-edb8-42ea-857f-c102422da837" providerId="ADAL" clId="{97FB1817-BC74-2E46-8782-25642C0F4191}" dt="2024-06-14T07:48:43.798" v="7551" actId="1076"/>
          <ac:spMkLst>
            <pc:docMk/>
            <pc:sldMk cId="3532466054" sldId="287"/>
            <ac:spMk id="17" creationId="{441F8C70-3242-5D3E-5F6B-0075544DA50E}"/>
          </ac:spMkLst>
        </pc:spChg>
        <pc:spChg chg="add mod">
          <ac:chgData name="WONG Keat Ye" userId="08acbc53-edb8-42ea-857f-c102422da837" providerId="ADAL" clId="{97FB1817-BC74-2E46-8782-25642C0F4191}" dt="2024-06-14T07:49:04.831" v="7554" actId="14100"/>
          <ac:spMkLst>
            <pc:docMk/>
            <pc:sldMk cId="3532466054" sldId="287"/>
            <ac:spMk id="18" creationId="{29E5DEF3-2A68-CDAC-A4BE-4D7645389C2E}"/>
          </ac:spMkLst>
        </pc:spChg>
        <pc:spChg chg="add mod">
          <ac:chgData name="WONG Keat Ye" userId="08acbc53-edb8-42ea-857f-c102422da837" providerId="ADAL" clId="{97FB1817-BC74-2E46-8782-25642C0F4191}" dt="2024-06-14T07:49:18.176" v="7566" actId="14100"/>
          <ac:spMkLst>
            <pc:docMk/>
            <pc:sldMk cId="3532466054" sldId="287"/>
            <ac:spMk id="20" creationId="{6B0D7D61-6196-3331-9782-F273D1D728B7}"/>
          </ac:spMkLst>
        </pc:spChg>
        <pc:spChg chg="add mod">
          <ac:chgData name="WONG Keat Ye" userId="08acbc53-edb8-42ea-857f-c102422da837" providerId="ADAL" clId="{97FB1817-BC74-2E46-8782-25642C0F4191}" dt="2024-06-14T07:50:17.776" v="7693" actId="1076"/>
          <ac:spMkLst>
            <pc:docMk/>
            <pc:sldMk cId="3532466054" sldId="287"/>
            <ac:spMk id="22" creationId="{942D6665-7FB6-041C-0235-4C215ED3DA86}"/>
          </ac:spMkLst>
        </pc:spChg>
        <pc:spChg chg="add mod">
          <ac:chgData name="WONG Keat Ye" userId="08acbc53-edb8-42ea-857f-c102422da837" providerId="ADAL" clId="{97FB1817-BC74-2E46-8782-25642C0F4191}" dt="2024-06-14T07:51:14.116" v="7698" actId="693"/>
          <ac:spMkLst>
            <pc:docMk/>
            <pc:sldMk cId="3532466054" sldId="287"/>
            <ac:spMk id="23" creationId="{673B9BE6-051D-8F56-5644-A15465C54E25}"/>
          </ac:spMkLst>
        </pc:spChg>
        <pc:spChg chg="add mod">
          <ac:chgData name="WONG Keat Ye" userId="08acbc53-edb8-42ea-857f-c102422da837" providerId="ADAL" clId="{97FB1817-BC74-2E46-8782-25642C0F4191}" dt="2024-06-14T07:51:58.258" v="7710" actId="20577"/>
          <ac:spMkLst>
            <pc:docMk/>
            <pc:sldMk cId="3532466054" sldId="287"/>
            <ac:spMk id="25" creationId="{C0236E61-D69B-E9F0-5592-92818DA378DE}"/>
          </ac:spMkLst>
        </pc:spChg>
        <pc:spChg chg="add mod">
          <ac:chgData name="WONG Keat Ye" userId="08acbc53-edb8-42ea-857f-c102422da837" providerId="ADAL" clId="{97FB1817-BC74-2E46-8782-25642C0F4191}" dt="2024-06-14T07:56:09.346" v="7768" actId="207"/>
          <ac:spMkLst>
            <pc:docMk/>
            <pc:sldMk cId="3532466054" sldId="287"/>
            <ac:spMk id="27" creationId="{68294E11-EFD5-C042-C494-098DF6F26E2C}"/>
          </ac:spMkLst>
        </pc:spChg>
        <pc:grpChg chg="del">
          <ac:chgData name="WONG Keat Ye" userId="08acbc53-edb8-42ea-857f-c102422da837" providerId="ADAL" clId="{97FB1817-BC74-2E46-8782-25642C0F4191}" dt="2024-06-14T07:40:35.141" v="7253" actId="478"/>
          <ac:grpSpMkLst>
            <pc:docMk/>
            <pc:sldMk cId="3532466054" sldId="287"/>
            <ac:grpSpMk id="15" creationId="{B0674744-02BE-93E6-094D-EE5382DAB1BD}"/>
          </ac:grpSpMkLst>
        </pc:grpChg>
        <pc:grpChg chg="add mod">
          <ac:chgData name="WONG Keat Ye" userId="08acbc53-edb8-42ea-857f-c102422da837" providerId="ADAL" clId="{97FB1817-BC74-2E46-8782-25642C0F4191}" dt="2024-06-14T07:51:42.684" v="7701" actId="1076"/>
          <ac:grpSpMkLst>
            <pc:docMk/>
            <pc:sldMk cId="3532466054" sldId="287"/>
            <ac:grpSpMk id="24" creationId="{B18361A1-821F-BA7F-D791-D52DAE84B9CA}"/>
          </ac:grpSpMkLst>
        </pc:grpChg>
        <pc:graphicFrameChg chg="del">
          <ac:chgData name="WONG Keat Ye" userId="08acbc53-edb8-42ea-857f-c102422da837" providerId="ADAL" clId="{97FB1817-BC74-2E46-8782-25642C0F4191}" dt="2024-06-14T07:40:30.345" v="7249" actId="478"/>
          <ac:graphicFrameMkLst>
            <pc:docMk/>
            <pc:sldMk cId="3532466054" sldId="287"/>
            <ac:graphicFrameMk id="4" creationId="{0B79E210-3309-2C26-F407-221BF2BD2460}"/>
          </ac:graphicFrameMkLst>
        </pc:graphicFrameChg>
        <pc:cxnChg chg="add mod">
          <ac:chgData name="WONG Keat Ye" userId="08acbc53-edb8-42ea-857f-c102422da837" providerId="ADAL" clId="{97FB1817-BC74-2E46-8782-25642C0F4191}" dt="2024-06-14T07:48:23.846" v="7538" actId="1582"/>
          <ac:cxnSpMkLst>
            <pc:docMk/>
            <pc:sldMk cId="3532466054" sldId="287"/>
            <ac:cxnSpMk id="16" creationId="{FCBDCF25-D3B1-821F-6D38-F5DE4FED22BA}"/>
          </ac:cxnSpMkLst>
        </pc:cxnChg>
        <pc:cxnChg chg="add mod">
          <ac:chgData name="WONG Keat Ye" userId="08acbc53-edb8-42ea-857f-c102422da837" providerId="ADAL" clId="{97FB1817-BC74-2E46-8782-25642C0F4191}" dt="2024-06-14T07:49:04.831" v="7554" actId="14100"/>
          <ac:cxnSpMkLst>
            <pc:docMk/>
            <pc:sldMk cId="3532466054" sldId="287"/>
            <ac:cxnSpMk id="19" creationId="{C6DCEEFC-B7D0-811E-58A3-C579ADF53387}"/>
          </ac:cxnSpMkLst>
        </pc:cxnChg>
      </pc:sldChg>
      <pc:sldChg chg="addSp delSp modSp add mod">
        <pc:chgData name="WONG Keat Ye" userId="08acbc53-edb8-42ea-857f-c102422da837" providerId="ADAL" clId="{97FB1817-BC74-2E46-8782-25642C0F4191}" dt="2024-06-16T13:49:06.895" v="8321" actId="1076"/>
        <pc:sldMkLst>
          <pc:docMk/>
          <pc:sldMk cId="3835615128" sldId="288"/>
        </pc:sldMkLst>
        <pc:spChg chg="mod">
          <ac:chgData name="WONG Keat Ye" userId="08acbc53-edb8-42ea-857f-c102422da837" providerId="ADAL" clId="{97FB1817-BC74-2E46-8782-25642C0F4191}" dt="2024-06-14T08:00:13.025" v="7853" actId="20577"/>
          <ac:spMkLst>
            <pc:docMk/>
            <pc:sldMk cId="3835615128" sldId="288"/>
            <ac:spMk id="3" creationId="{1C567211-CCF9-8917-2EDA-105869CF40D8}"/>
          </ac:spMkLst>
        </pc:spChg>
        <pc:spChg chg="mod">
          <ac:chgData name="WONG Keat Ye" userId="08acbc53-edb8-42ea-857f-c102422da837" providerId="ADAL" clId="{97FB1817-BC74-2E46-8782-25642C0F4191}" dt="2024-06-14T07:56:39.775" v="7805" actId="20577"/>
          <ac:spMkLst>
            <pc:docMk/>
            <pc:sldMk cId="3835615128" sldId="288"/>
            <ac:spMk id="5" creationId="{EE59B3EC-CA6B-4082-CB4B-A75141B00441}"/>
          </ac:spMkLst>
        </pc:spChg>
        <pc:spChg chg="mod">
          <ac:chgData name="WONG Keat Ye" userId="08acbc53-edb8-42ea-857f-c102422da837" providerId="ADAL" clId="{97FB1817-BC74-2E46-8782-25642C0F4191}" dt="2024-06-14T07:59:50.881" v="7843" actId="1076"/>
          <ac:spMkLst>
            <pc:docMk/>
            <pc:sldMk cId="3835615128" sldId="288"/>
            <ac:spMk id="7" creationId="{B4A41C4C-399C-DD50-78C4-58BE6B36228D}"/>
          </ac:spMkLst>
        </pc:spChg>
        <pc:spChg chg="add mod">
          <ac:chgData name="WONG Keat Ye" userId="08acbc53-edb8-42ea-857f-c102422da837" providerId="ADAL" clId="{97FB1817-BC74-2E46-8782-25642C0F4191}" dt="2024-06-16T13:49:06.895" v="8321" actId="1076"/>
          <ac:spMkLst>
            <pc:docMk/>
            <pc:sldMk cId="3835615128" sldId="288"/>
            <ac:spMk id="10" creationId="{46CE06E6-DDAE-6C88-2DB6-E13F8CC2B92B}"/>
          </ac:spMkLst>
        </pc:spChg>
        <pc:spChg chg="mod">
          <ac:chgData name="WONG Keat Ye" userId="08acbc53-edb8-42ea-857f-c102422da837" providerId="ADAL" clId="{97FB1817-BC74-2E46-8782-25642C0F4191}" dt="2024-06-14T07:59:54.829" v="7844" actId="1076"/>
          <ac:spMkLst>
            <pc:docMk/>
            <pc:sldMk cId="3835615128" sldId="288"/>
            <ac:spMk id="17" creationId="{441F8C70-3242-5D3E-5F6B-0075544DA50E}"/>
          </ac:spMkLst>
        </pc:spChg>
        <pc:spChg chg="mod">
          <ac:chgData name="WONG Keat Ye" userId="08acbc53-edb8-42ea-857f-c102422da837" providerId="ADAL" clId="{97FB1817-BC74-2E46-8782-25642C0F4191}" dt="2024-06-14T08:00:01.536" v="7845" actId="1076"/>
          <ac:spMkLst>
            <pc:docMk/>
            <pc:sldMk cId="3835615128" sldId="288"/>
            <ac:spMk id="18" creationId="{29E5DEF3-2A68-CDAC-A4BE-4D7645389C2E}"/>
          </ac:spMkLst>
        </pc:spChg>
        <pc:spChg chg="mod">
          <ac:chgData name="WONG Keat Ye" userId="08acbc53-edb8-42ea-857f-c102422da837" providerId="ADAL" clId="{97FB1817-BC74-2E46-8782-25642C0F4191}" dt="2024-06-14T08:00:01.536" v="7845" actId="1076"/>
          <ac:spMkLst>
            <pc:docMk/>
            <pc:sldMk cId="3835615128" sldId="288"/>
            <ac:spMk id="20" creationId="{6B0D7D61-6196-3331-9782-F273D1D728B7}"/>
          </ac:spMkLst>
        </pc:spChg>
        <pc:spChg chg="mod">
          <ac:chgData name="WONG Keat Ye" userId="08acbc53-edb8-42ea-857f-c102422da837" providerId="ADAL" clId="{97FB1817-BC74-2E46-8782-25642C0F4191}" dt="2024-06-14T07:59:35.885" v="7840" actId="20577"/>
          <ac:spMkLst>
            <pc:docMk/>
            <pc:sldMk cId="3835615128" sldId="288"/>
            <ac:spMk id="22" creationId="{942D6665-7FB6-041C-0235-4C215ED3DA86}"/>
          </ac:spMkLst>
        </pc:spChg>
        <pc:spChg chg="mod">
          <ac:chgData name="WONG Keat Ye" userId="08acbc53-edb8-42ea-857f-c102422da837" providerId="ADAL" clId="{97FB1817-BC74-2E46-8782-25642C0F4191}" dt="2024-06-14T07:59:35.885" v="7840" actId="20577"/>
          <ac:spMkLst>
            <pc:docMk/>
            <pc:sldMk cId="3835615128" sldId="288"/>
            <ac:spMk id="23" creationId="{673B9BE6-051D-8F56-5644-A15465C54E25}"/>
          </ac:spMkLst>
        </pc:spChg>
        <pc:spChg chg="mod">
          <ac:chgData name="WONG Keat Ye" userId="08acbc53-edb8-42ea-857f-c102422da837" providerId="ADAL" clId="{97FB1817-BC74-2E46-8782-25642C0F4191}" dt="2024-06-14T08:06:41.141" v="8108" actId="1076"/>
          <ac:spMkLst>
            <pc:docMk/>
            <pc:sldMk cId="3835615128" sldId="288"/>
            <ac:spMk id="25" creationId="{C0236E61-D69B-E9F0-5592-92818DA378DE}"/>
          </ac:spMkLst>
        </pc:spChg>
        <pc:spChg chg="del">
          <ac:chgData name="WONG Keat Ye" userId="08acbc53-edb8-42ea-857f-c102422da837" providerId="ADAL" clId="{97FB1817-BC74-2E46-8782-25642C0F4191}" dt="2024-06-14T07:59:15.086" v="7835" actId="478"/>
          <ac:spMkLst>
            <pc:docMk/>
            <pc:sldMk cId="3835615128" sldId="288"/>
            <ac:spMk id="27" creationId="{68294E11-EFD5-C042-C494-098DF6F26E2C}"/>
          </ac:spMkLst>
        </pc:spChg>
        <pc:grpChg chg="mod">
          <ac:chgData name="WONG Keat Ye" userId="08acbc53-edb8-42ea-857f-c102422da837" providerId="ADAL" clId="{97FB1817-BC74-2E46-8782-25642C0F4191}" dt="2024-06-14T07:59:35.885" v="7840" actId="20577"/>
          <ac:grpSpMkLst>
            <pc:docMk/>
            <pc:sldMk cId="3835615128" sldId="288"/>
            <ac:grpSpMk id="24" creationId="{B18361A1-821F-BA7F-D791-D52DAE84B9CA}"/>
          </ac:grpSpMkLst>
        </pc:grpChg>
        <pc:graphicFrameChg chg="add mod modGraphic">
          <ac:chgData name="WONG Keat Ye" userId="08acbc53-edb8-42ea-857f-c102422da837" providerId="ADAL" clId="{97FB1817-BC74-2E46-8782-25642C0F4191}" dt="2024-06-16T13:48:16.877" v="8317"/>
          <ac:graphicFrameMkLst>
            <pc:docMk/>
            <pc:sldMk cId="3835615128" sldId="288"/>
            <ac:graphicFrameMk id="8" creationId="{C62836A3-3404-5BFD-8EE3-419155A93EF5}"/>
          </ac:graphicFrameMkLst>
        </pc:graphicFrameChg>
        <pc:cxnChg chg="mod">
          <ac:chgData name="WONG Keat Ye" userId="08acbc53-edb8-42ea-857f-c102422da837" providerId="ADAL" clId="{97FB1817-BC74-2E46-8782-25642C0F4191}" dt="2024-06-14T07:59:50.881" v="7843" actId="1076"/>
          <ac:cxnSpMkLst>
            <pc:docMk/>
            <pc:sldMk cId="3835615128" sldId="288"/>
            <ac:cxnSpMk id="16" creationId="{FCBDCF25-D3B1-821F-6D38-F5DE4FED22BA}"/>
          </ac:cxnSpMkLst>
        </pc:cxnChg>
        <pc:cxnChg chg="mod">
          <ac:chgData name="WONG Keat Ye" userId="08acbc53-edb8-42ea-857f-c102422da837" providerId="ADAL" clId="{97FB1817-BC74-2E46-8782-25642C0F4191}" dt="2024-06-14T08:00:01.536" v="7845" actId="1076"/>
          <ac:cxnSpMkLst>
            <pc:docMk/>
            <pc:sldMk cId="3835615128" sldId="288"/>
            <ac:cxnSpMk id="19" creationId="{C6DCEEFC-B7D0-811E-58A3-C579ADF53387}"/>
          </ac:cxnSpMkLst>
        </pc:cxnChg>
      </pc:sldChg>
      <pc:sldChg chg="addSp delSp modSp add mod modNotesTx">
        <pc:chgData name="WONG Keat Ye" userId="08acbc53-edb8-42ea-857f-c102422da837" providerId="ADAL" clId="{97FB1817-BC74-2E46-8782-25642C0F4191}" dt="2024-06-19T12:39:30.026" v="8868" actId="20577"/>
        <pc:sldMkLst>
          <pc:docMk/>
          <pc:sldMk cId="2509567596" sldId="289"/>
        </pc:sldMkLst>
        <pc:spChg chg="del">
          <ac:chgData name="WONG Keat Ye" userId="08acbc53-edb8-42ea-857f-c102422da837" providerId="ADAL" clId="{97FB1817-BC74-2E46-8782-25642C0F4191}" dt="2024-06-14T08:15:18.376" v="8117" actId="478"/>
          <ac:spMkLst>
            <pc:docMk/>
            <pc:sldMk cId="2509567596" sldId="289"/>
            <ac:spMk id="10" creationId="{46CE06E6-DDAE-6C88-2DB6-E13F8CC2B92B}"/>
          </ac:spMkLst>
        </pc:spChg>
        <pc:spChg chg="add mod ord">
          <ac:chgData name="WONG Keat Ye" userId="08acbc53-edb8-42ea-857f-c102422da837" providerId="ADAL" clId="{97FB1817-BC74-2E46-8782-25642C0F4191}" dt="2024-06-14T08:28:25.123" v="8198" actId="14100"/>
          <ac:spMkLst>
            <pc:docMk/>
            <pc:sldMk cId="2509567596" sldId="289"/>
            <ac:spMk id="11" creationId="{4FA7EB37-5909-038C-10EB-D957A0A50FC7}"/>
          </ac:spMkLst>
        </pc:spChg>
        <pc:spChg chg="add del mod">
          <ac:chgData name="WONG Keat Ye" userId="08acbc53-edb8-42ea-857f-c102422da837" providerId="ADAL" clId="{97FB1817-BC74-2E46-8782-25642C0F4191}" dt="2024-06-14T08:28:04.076" v="8195" actId="478"/>
          <ac:spMkLst>
            <pc:docMk/>
            <pc:sldMk cId="2509567596" sldId="289"/>
            <ac:spMk id="12" creationId="{5F1A3604-B0F2-BCAD-AD81-829B98F4091D}"/>
          </ac:spMkLst>
        </pc:spChg>
        <pc:spChg chg="add mod">
          <ac:chgData name="WONG Keat Ye" userId="08acbc53-edb8-42ea-857f-c102422da837" providerId="ADAL" clId="{97FB1817-BC74-2E46-8782-25642C0F4191}" dt="2024-06-14T08:18:36.259" v="8140" actId="14100"/>
          <ac:spMkLst>
            <pc:docMk/>
            <pc:sldMk cId="2509567596" sldId="289"/>
            <ac:spMk id="13" creationId="{410F2B33-38D7-CFD0-BF5A-3EF38634037A}"/>
          </ac:spMkLst>
        </pc:spChg>
        <pc:spChg chg="add mod">
          <ac:chgData name="WONG Keat Ye" userId="08acbc53-edb8-42ea-857f-c102422da837" providerId="ADAL" clId="{97FB1817-BC74-2E46-8782-25642C0F4191}" dt="2024-06-14T08:18:44.350" v="8143" actId="14100"/>
          <ac:spMkLst>
            <pc:docMk/>
            <pc:sldMk cId="2509567596" sldId="289"/>
            <ac:spMk id="14" creationId="{EDDFC742-E227-E876-5620-D4F9E96A89D9}"/>
          </ac:spMkLst>
        </pc:spChg>
        <pc:spChg chg="add del mod">
          <ac:chgData name="WONG Keat Ye" userId="08acbc53-edb8-42ea-857f-c102422da837" providerId="ADAL" clId="{97FB1817-BC74-2E46-8782-25642C0F4191}" dt="2024-06-14T08:19:43.747" v="8168" actId="478"/>
          <ac:spMkLst>
            <pc:docMk/>
            <pc:sldMk cId="2509567596" sldId="289"/>
            <ac:spMk id="15" creationId="{2DCF83B9-E723-C129-8A2F-A5F02F49B9AB}"/>
          </ac:spMkLst>
        </pc:spChg>
        <pc:spChg chg="add del mod">
          <ac:chgData name="WONG Keat Ye" userId="08acbc53-edb8-42ea-857f-c102422da837" providerId="ADAL" clId="{97FB1817-BC74-2E46-8782-25642C0F4191}" dt="2024-06-14T08:19:42.934" v="8167" actId="478"/>
          <ac:spMkLst>
            <pc:docMk/>
            <pc:sldMk cId="2509567596" sldId="289"/>
            <ac:spMk id="21" creationId="{73238A65-2784-58D7-806A-CEE8B8059E28}"/>
          </ac:spMkLst>
        </pc:spChg>
        <pc:spChg chg="del">
          <ac:chgData name="WONG Keat Ye" userId="08acbc53-edb8-42ea-857f-c102422da837" providerId="ADAL" clId="{97FB1817-BC74-2E46-8782-25642C0F4191}" dt="2024-06-14T08:15:16.330" v="8115" actId="478"/>
          <ac:spMkLst>
            <pc:docMk/>
            <pc:sldMk cId="2509567596" sldId="289"/>
            <ac:spMk id="25" creationId="{C0236E61-D69B-E9F0-5592-92818DA378DE}"/>
          </ac:spMkLst>
        </pc:spChg>
        <pc:spChg chg="add mod">
          <ac:chgData name="WONG Keat Ye" userId="08acbc53-edb8-42ea-857f-c102422da837" providerId="ADAL" clId="{97FB1817-BC74-2E46-8782-25642C0F4191}" dt="2024-06-14T08:19:37.305" v="8166" actId="14100"/>
          <ac:spMkLst>
            <pc:docMk/>
            <pc:sldMk cId="2509567596" sldId="289"/>
            <ac:spMk id="26" creationId="{10B63744-FA36-3C6F-D381-1C89B1E7150D}"/>
          </ac:spMkLst>
        </pc:spChg>
        <pc:spChg chg="mod">
          <ac:chgData name="WONG Keat Ye" userId="08acbc53-edb8-42ea-857f-c102422da837" providerId="ADAL" clId="{97FB1817-BC74-2E46-8782-25642C0F4191}" dt="2024-06-14T08:17:36.426" v="8123" actId="166"/>
          <ac:spMkLst>
            <pc:docMk/>
            <pc:sldMk cId="2509567596" sldId="289"/>
            <ac:spMk id="51" creationId="{00000000-0000-0000-0000-000000000000}"/>
          </ac:spMkLst>
        </pc:spChg>
        <pc:grpChg chg="del">
          <ac:chgData name="WONG Keat Ye" userId="08acbc53-edb8-42ea-857f-c102422da837" providerId="ADAL" clId="{97FB1817-BC74-2E46-8782-25642C0F4191}" dt="2024-06-14T08:15:14.832" v="8114" actId="478"/>
          <ac:grpSpMkLst>
            <pc:docMk/>
            <pc:sldMk cId="2509567596" sldId="289"/>
            <ac:grpSpMk id="24" creationId="{B18361A1-821F-BA7F-D791-D52DAE84B9CA}"/>
          </ac:grpSpMkLst>
        </pc:grpChg>
        <pc:grpChg chg="add mod">
          <ac:chgData name="WONG Keat Ye" userId="08acbc53-edb8-42ea-857f-c102422da837" providerId="ADAL" clId="{97FB1817-BC74-2E46-8782-25642C0F4191}" dt="2024-06-14T08:26:48.406" v="8184" actId="12789"/>
          <ac:grpSpMkLst>
            <pc:docMk/>
            <pc:sldMk cId="2509567596" sldId="289"/>
            <ac:grpSpMk id="27" creationId="{3738D7D3-0CE2-237F-A5E6-D386F54A3090}"/>
          </ac:grpSpMkLst>
        </pc:grpChg>
        <pc:graphicFrameChg chg="del">
          <ac:chgData name="WONG Keat Ye" userId="08acbc53-edb8-42ea-857f-c102422da837" providerId="ADAL" clId="{97FB1817-BC74-2E46-8782-25642C0F4191}" dt="2024-06-14T08:15:17.697" v="8116" actId="478"/>
          <ac:graphicFrameMkLst>
            <pc:docMk/>
            <pc:sldMk cId="2509567596" sldId="289"/>
            <ac:graphicFrameMk id="8" creationId="{C62836A3-3404-5BFD-8EE3-419155A93EF5}"/>
          </ac:graphicFrameMkLst>
        </pc:graphicFrameChg>
        <pc:picChg chg="add mod ord">
          <ac:chgData name="WONG Keat Ye" userId="08acbc53-edb8-42ea-857f-c102422da837" providerId="ADAL" clId="{97FB1817-BC74-2E46-8782-25642C0F4191}" dt="2024-06-14T08:28:08.813" v="8197" actId="14100"/>
          <ac:picMkLst>
            <pc:docMk/>
            <pc:sldMk cId="2509567596" sldId="289"/>
            <ac:picMk id="6" creationId="{CAAA6C8F-2AFE-79B8-76FA-CBDD97CD5DDE}"/>
          </ac:picMkLst>
        </pc:picChg>
        <pc:cxnChg chg="mod">
          <ac:chgData name="WONG Keat Ye" userId="08acbc53-edb8-42ea-857f-c102422da837" providerId="ADAL" clId="{97FB1817-BC74-2E46-8782-25642C0F4191}" dt="2024-06-14T08:15:14.832" v="8114" actId="478"/>
          <ac:cxnSpMkLst>
            <pc:docMk/>
            <pc:sldMk cId="2509567596" sldId="289"/>
            <ac:cxnSpMk id="16" creationId="{FCBDCF25-D3B1-821F-6D38-F5DE4FED22BA}"/>
          </ac:cxnSpMkLst>
        </pc:cxnChg>
        <pc:cxnChg chg="mod">
          <ac:chgData name="WONG Keat Ye" userId="08acbc53-edb8-42ea-857f-c102422da837" providerId="ADAL" clId="{97FB1817-BC74-2E46-8782-25642C0F4191}" dt="2024-06-14T08:15:14.832" v="8114" actId="478"/>
          <ac:cxnSpMkLst>
            <pc:docMk/>
            <pc:sldMk cId="2509567596" sldId="289"/>
            <ac:cxnSpMk id="19" creationId="{C6DCEEFC-B7D0-811E-58A3-C579ADF53387}"/>
          </ac:cxnSpMkLst>
        </pc:cxnChg>
      </pc:sldChg>
      <pc:sldChg chg="addSp delSp modSp add mod">
        <pc:chgData name="WONG Keat Ye" userId="08acbc53-edb8-42ea-857f-c102422da837" providerId="ADAL" clId="{97FB1817-BC74-2E46-8782-25642C0F4191}" dt="2024-06-14T08:33:54.320" v="8241" actId="14100"/>
        <pc:sldMkLst>
          <pc:docMk/>
          <pc:sldMk cId="1420062893" sldId="290"/>
        </pc:sldMkLst>
        <pc:spChg chg="add mod">
          <ac:chgData name="WONG Keat Ye" userId="08acbc53-edb8-42ea-857f-c102422da837" providerId="ADAL" clId="{97FB1817-BC74-2E46-8782-25642C0F4191}" dt="2024-06-14T08:33:54.320" v="8241" actId="14100"/>
          <ac:spMkLst>
            <pc:docMk/>
            <pc:sldMk cId="1420062893" sldId="290"/>
            <ac:spMk id="7" creationId="{E2707FB0-B9D0-7ABD-2526-1084EF85B372}"/>
          </ac:spMkLst>
        </pc:spChg>
        <pc:spChg chg="del">
          <ac:chgData name="WONG Keat Ye" userId="08acbc53-edb8-42ea-857f-c102422da837" providerId="ADAL" clId="{97FB1817-BC74-2E46-8782-25642C0F4191}" dt="2024-06-14T08:25:46.384" v="8175" actId="478"/>
          <ac:spMkLst>
            <pc:docMk/>
            <pc:sldMk cId="1420062893" sldId="290"/>
            <ac:spMk id="11" creationId="{4FA7EB37-5909-038C-10EB-D957A0A50FC7}"/>
          </ac:spMkLst>
        </pc:spChg>
        <pc:spChg chg="del">
          <ac:chgData name="WONG Keat Ye" userId="08acbc53-edb8-42ea-857f-c102422da837" providerId="ADAL" clId="{97FB1817-BC74-2E46-8782-25642C0F4191}" dt="2024-06-14T08:25:45.741" v="8174" actId="478"/>
          <ac:spMkLst>
            <pc:docMk/>
            <pc:sldMk cId="1420062893" sldId="290"/>
            <ac:spMk id="12" creationId="{5F1A3604-B0F2-BCAD-AD81-829B98F4091D}"/>
          </ac:spMkLst>
        </pc:spChg>
        <pc:spChg chg="del">
          <ac:chgData name="WONG Keat Ye" userId="08acbc53-edb8-42ea-857f-c102422da837" providerId="ADAL" clId="{97FB1817-BC74-2E46-8782-25642C0F4191}" dt="2024-06-14T08:25:43.504" v="8171" actId="478"/>
          <ac:spMkLst>
            <pc:docMk/>
            <pc:sldMk cId="1420062893" sldId="290"/>
            <ac:spMk id="13" creationId="{410F2B33-38D7-CFD0-BF5A-3EF38634037A}"/>
          </ac:spMkLst>
        </pc:spChg>
        <pc:spChg chg="del">
          <ac:chgData name="WONG Keat Ye" userId="08acbc53-edb8-42ea-857f-c102422da837" providerId="ADAL" clId="{97FB1817-BC74-2E46-8782-25642C0F4191}" dt="2024-06-14T08:25:44.343" v="8172" actId="478"/>
          <ac:spMkLst>
            <pc:docMk/>
            <pc:sldMk cId="1420062893" sldId="290"/>
            <ac:spMk id="14" creationId="{EDDFC742-E227-E876-5620-D4F9E96A89D9}"/>
          </ac:spMkLst>
        </pc:spChg>
        <pc:spChg chg="del">
          <ac:chgData name="WONG Keat Ye" userId="08acbc53-edb8-42ea-857f-c102422da837" providerId="ADAL" clId="{97FB1817-BC74-2E46-8782-25642C0F4191}" dt="2024-06-14T08:25:45.111" v="8173" actId="478"/>
          <ac:spMkLst>
            <pc:docMk/>
            <pc:sldMk cId="1420062893" sldId="290"/>
            <ac:spMk id="26" creationId="{10B63744-FA36-3C6F-D381-1C89B1E7150D}"/>
          </ac:spMkLst>
        </pc:spChg>
        <pc:spChg chg="mod">
          <ac:chgData name="WONG Keat Ye" userId="08acbc53-edb8-42ea-857f-c102422da837" providerId="ADAL" clId="{97FB1817-BC74-2E46-8782-25642C0F4191}" dt="2024-06-14T08:27:15.615" v="8188" actId="166"/>
          <ac:spMkLst>
            <pc:docMk/>
            <pc:sldMk cId="1420062893" sldId="290"/>
            <ac:spMk id="51" creationId="{00000000-0000-0000-0000-000000000000}"/>
          </ac:spMkLst>
        </pc:spChg>
        <pc:picChg chg="add mod">
          <ac:chgData name="WONG Keat Ye" userId="08acbc53-edb8-42ea-857f-c102422da837" providerId="ADAL" clId="{97FB1817-BC74-2E46-8782-25642C0F4191}" dt="2024-06-14T08:27:20.716" v="8189" actId="34135"/>
          <ac:picMkLst>
            <pc:docMk/>
            <pc:sldMk cId="1420062893" sldId="290"/>
            <ac:picMk id="4" creationId="{2AA07459-F457-355C-8F53-AA5FECB14D45}"/>
          </ac:picMkLst>
        </pc:picChg>
        <pc:picChg chg="del">
          <ac:chgData name="WONG Keat Ye" userId="08acbc53-edb8-42ea-857f-c102422da837" providerId="ADAL" clId="{97FB1817-BC74-2E46-8782-25642C0F4191}" dt="2024-06-14T08:25:42.610" v="8170" actId="478"/>
          <ac:picMkLst>
            <pc:docMk/>
            <pc:sldMk cId="1420062893" sldId="290"/>
            <ac:picMk id="6" creationId="{CAAA6C8F-2AFE-79B8-76FA-CBDD97CD5DDE}"/>
          </ac:picMkLst>
        </pc:picChg>
      </pc:sldChg>
      <pc:sldChg chg="addSp delSp modSp add mod">
        <pc:chgData name="WONG Keat Ye" userId="08acbc53-edb8-42ea-857f-c102422da837" providerId="ADAL" clId="{97FB1817-BC74-2E46-8782-25642C0F4191}" dt="2024-06-14T08:38:37.441" v="8258" actId="12788"/>
        <pc:sldMkLst>
          <pc:docMk/>
          <pc:sldMk cId="975736282" sldId="291"/>
        </pc:sldMkLst>
        <pc:spChg chg="mod">
          <ac:chgData name="WONG Keat Ye" userId="08acbc53-edb8-42ea-857f-c102422da837" providerId="ADAL" clId="{97FB1817-BC74-2E46-8782-25642C0F4191}" dt="2024-06-14T08:29:33.091" v="8221" actId="20577"/>
          <ac:spMkLst>
            <pc:docMk/>
            <pc:sldMk cId="975736282" sldId="291"/>
            <ac:spMk id="2" creationId="{1F23D31C-2C40-55A5-DB6C-8040E663B8EB}"/>
          </ac:spMkLst>
        </pc:spChg>
        <pc:spChg chg="mod">
          <ac:chgData name="WONG Keat Ye" userId="08acbc53-edb8-42ea-857f-c102422da837" providerId="ADAL" clId="{97FB1817-BC74-2E46-8782-25642C0F4191}" dt="2024-06-14T08:29:40.010" v="8240" actId="20577"/>
          <ac:spMkLst>
            <pc:docMk/>
            <pc:sldMk cId="975736282" sldId="291"/>
            <ac:spMk id="5" creationId="{EE59B3EC-CA6B-4082-CB4B-A75141B00441}"/>
          </ac:spMkLst>
        </pc:spChg>
        <pc:spChg chg="del">
          <ac:chgData name="WONG Keat Ye" userId="08acbc53-edb8-42ea-857f-c102422da837" providerId="ADAL" clId="{97FB1817-BC74-2E46-8782-25642C0F4191}" dt="2024-06-14T08:29:19.522" v="8202" actId="478"/>
          <ac:spMkLst>
            <pc:docMk/>
            <pc:sldMk cId="975736282" sldId="291"/>
            <ac:spMk id="11" creationId="{4FA7EB37-5909-038C-10EB-D957A0A50FC7}"/>
          </ac:spMkLst>
        </pc:spChg>
        <pc:spChg chg="del">
          <ac:chgData name="WONG Keat Ye" userId="08acbc53-edb8-42ea-857f-c102422da837" providerId="ADAL" clId="{97FB1817-BC74-2E46-8782-25642C0F4191}" dt="2024-06-14T08:29:18.881" v="8201" actId="478"/>
          <ac:spMkLst>
            <pc:docMk/>
            <pc:sldMk cId="975736282" sldId="291"/>
            <ac:spMk id="12" creationId="{5F1A3604-B0F2-BCAD-AD81-829B98F4091D}"/>
          </ac:spMkLst>
        </pc:spChg>
        <pc:spChg chg="del">
          <ac:chgData name="WONG Keat Ye" userId="08acbc53-edb8-42ea-857f-c102422da837" providerId="ADAL" clId="{97FB1817-BC74-2E46-8782-25642C0F4191}" dt="2024-06-14T08:29:20.464" v="8203" actId="478"/>
          <ac:spMkLst>
            <pc:docMk/>
            <pc:sldMk cId="975736282" sldId="291"/>
            <ac:spMk id="13" creationId="{410F2B33-38D7-CFD0-BF5A-3EF38634037A}"/>
          </ac:spMkLst>
        </pc:spChg>
        <pc:spChg chg="del">
          <ac:chgData name="WONG Keat Ye" userId="08acbc53-edb8-42ea-857f-c102422da837" providerId="ADAL" clId="{97FB1817-BC74-2E46-8782-25642C0F4191}" dt="2024-06-14T08:29:21.508" v="8204" actId="478"/>
          <ac:spMkLst>
            <pc:docMk/>
            <pc:sldMk cId="975736282" sldId="291"/>
            <ac:spMk id="14" creationId="{EDDFC742-E227-E876-5620-D4F9E96A89D9}"/>
          </ac:spMkLst>
        </pc:spChg>
        <pc:spChg chg="del">
          <ac:chgData name="WONG Keat Ye" userId="08acbc53-edb8-42ea-857f-c102422da837" providerId="ADAL" clId="{97FB1817-BC74-2E46-8782-25642C0F4191}" dt="2024-06-14T08:29:22.575" v="8205" actId="478"/>
          <ac:spMkLst>
            <pc:docMk/>
            <pc:sldMk cId="975736282" sldId="291"/>
            <ac:spMk id="26" creationId="{10B63744-FA36-3C6F-D381-1C89B1E7150D}"/>
          </ac:spMkLst>
        </pc:spChg>
        <pc:grpChg chg="add mod">
          <ac:chgData name="WONG Keat Ye" userId="08acbc53-edb8-42ea-857f-c102422da837" providerId="ADAL" clId="{97FB1817-BC74-2E46-8782-25642C0F4191}" dt="2024-06-14T08:38:37.441" v="8258" actId="12788"/>
          <ac:grpSpMkLst>
            <pc:docMk/>
            <pc:sldMk cId="975736282" sldId="291"/>
            <ac:grpSpMk id="10" creationId="{D7B5E6B0-AA6D-B175-22B4-F0D5C9A98A3B}"/>
          </ac:grpSpMkLst>
        </pc:grpChg>
        <pc:picChg chg="add mod">
          <ac:chgData name="WONG Keat Ye" userId="08acbc53-edb8-42ea-857f-c102422da837" providerId="ADAL" clId="{97FB1817-BC74-2E46-8782-25642C0F4191}" dt="2024-06-14T08:38:21.541" v="8253" actId="552"/>
          <ac:picMkLst>
            <pc:docMk/>
            <pc:sldMk cId="975736282" sldId="291"/>
            <ac:picMk id="4" creationId="{87685613-3CC6-2105-B5C3-A0D1CFC21985}"/>
          </ac:picMkLst>
        </pc:picChg>
        <pc:picChg chg="del">
          <ac:chgData name="WONG Keat Ye" userId="08acbc53-edb8-42ea-857f-c102422da837" providerId="ADAL" clId="{97FB1817-BC74-2E46-8782-25642C0F4191}" dt="2024-06-14T08:29:17.247" v="8200" actId="478"/>
          <ac:picMkLst>
            <pc:docMk/>
            <pc:sldMk cId="975736282" sldId="291"/>
            <ac:picMk id="6" creationId="{CAAA6C8F-2AFE-79B8-76FA-CBDD97CD5DDE}"/>
          </ac:picMkLst>
        </pc:picChg>
        <pc:picChg chg="add mod">
          <ac:chgData name="WONG Keat Ye" userId="08acbc53-edb8-42ea-857f-c102422da837" providerId="ADAL" clId="{97FB1817-BC74-2E46-8782-25642C0F4191}" dt="2024-06-14T08:38:21.541" v="8253" actId="552"/>
          <ac:picMkLst>
            <pc:docMk/>
            <pc:sldMk cId="975736282" sldId="291"/>
            <ac:picMk id="8" creationId="{F2B08BC2-648B-942A-A6C2-953DA2776CB7}"/>
          </ac:picMkLst>
        </pc:picChg>
      </pc:sldChg>
      <pc:sldChg chg="modSp add mod ord modNotesTx">
        <pc:chgData name="WONG Keat Ye" userId="08acbc53-edb8-42ea-857f-c102422da837" providerId="ADAL" clId="{97FB1817-BC74-2E46-8782-25642C0F4191}" dt="2024-06-19T05:30:41.510" v="8784"/>
        <pc:sldMkLst>
          <pc:docMk/>
          <pc:sldMk cId="1100846955" sldId="292"/>
        </pc:sldMkLst>
        <pc:spChg chg="mod">
          <ac:chgData name="WONG Keat Ye" userId="08acbc53-edb8-42ea-857f-c102422da837" providerId="ADAL" clId="{97FB1817-BC74-2E46-8782-25642C0F4191}" dt="2024-06-14T08:39:02.313" v="8262" actId="20577"/>
          <ac:spMkLst>
            <pc:docMk/>
            <pc:sldMk cId="1100846955" sldId="292"/>
            <ac:spMk id="3" creationId="{00000000-0000-0000-0000-000000000000}"/>
          </ac:spMkLst>
        </pc:spChg>
      </pc:sldChg>
      <pc:sldChg chg="modNotesTx">
        <pc:chgData name="WONG Keat Ye" userId="08acbc53-edb8-42ea-857f-c102422da837" providerId="ADAL" clId="{97FB1817-BC74-2E46-8782-25642C0F4191}" dt="2024-06-19T05:37:43.735" v="8825" actId="20577"/>
        <pc:sldMkLst>
          <pc:docMk/>
          <pc:sldMk cId="3170731050" sldId="293"/>
        </pc:sldMkLst>
      </pc:sldChg>
      <pc:sldChg chg="modSp mod modNotesTx">
        <pc:chgData name="WONG Keat Ye" userId="08acbc53-edb8-42ea-857f-c102422da837" providerId="ADAL" clId="{97FB1817-BC74-2E46-8782-25642C0F4191}" dt="2024-06-19T05:33:52.877" v="8786"/>
        <pc:sldMkLst>
          <pc:docMk/>
          <pc:sldMk cId="3912517756" sldId="294"/>
        </pc:sldMkLst>
        <pc:spChg chg="mod">
          <ac:chgData name="WONG Keat Ye" userId="08acbc53-edb8-42ea-857f-c102422da837" providerId="ADAL" clId="{97FB1817-BC74-2E46-8782-25642C0F4191}" dt="2024-06-17T13:51:40.415" v="8331" actId="207"/>
          <ac:spMkLst>
            <pc:docMk/>
            <pc:sldMk cId="3912517756" sldId="294"/>
            <ac:spMk id="5" creationId="{EE59B3EC-CA6B-4082-CB4B-A75141B00441}"/>
          </ac:spMkLst>
        </pc:spChg>
      </pc:sldChg>
      <pc:sldChg chg="modSp mod modNotesTx">
        <pc:chgData name="WONG Keat Ye" userId="08acbc53-edb8-42ea-857f-c102422da837" providerId="ADAL" clId="{97FB1817-BC74-2E46-8782-25642C0F4191}" dt="2024-06-19T05:34:03.267" v="8787"/>
        <pc:sldMkLst>
          <pc:docMk/>
          <pc:sldMk cId="3025274866" sldId="295"/>
        </pc:sldMkLst>
        <pc:spChg chg="mod">
          <ac:chgData name="WONG Keat Ye" userId="08acbc53-edb8-42ea-857f-c102422da837" providerId="ADAL" clId="{97FB1817-BC74-2E46-8782-25642C0F4191}" dt="2024-06-17T13:52:13.383" v="8333" actId="207"/>
          <ac:spMkLst>
            <pc:docMk/>
            <pc:sldMk cId="3025274866" sldId="295"/>
            <ac:spMk id="5" creationId="{EE59B3EC-CA6B-4082-CB4B-A75141B00441}"/>
          </ac:spMkLst>
        </pc:spChg>
      </pc:sldChg>
      <pc:sldChg chg="modSp mod modNotesTx">
        <pc:chgData name="WONG Keat Ye" userId="08acbc53-edb8-42ea-857f-c102422da837" providerId="ADAL" clId="{97FB1817-BC74-2E46-8782-25642C0F4191}" dt="2024-06-19T05:34:14.050" v="8788"/>
        <pc:sldMkLst>
          <pc:docMk/>
          <pc:sldMk cId="1664681733" sldId="296"/>
        </pc:sldMkLst>
        <pc:spChg chg="mod">
          <ac:chgData name="WONG Keat Ye" userId="08acbc53-edb8-42ea-857f-c102422da837" providerId="ADAL" clId="{97FB1817-BC74-2E46-8782-25642C0F4191}" dt="2024-06-17T13:52:32.792" v="8335" actId="207"/>
          <ac:spMkLst>
            <pc:docMk/>
            <pc:sldMk cId="1664681733" sldId="296"/>
            <ac:spMk id="5" creationId="{EE59B3EC-CA6B-4082-CB4B-A75141B00441}"/>
          </ac:spMkLst>
        </pc:spChg>
      </pc:sldChg>
      <pc:sldChg chg="modSp mod modNotesTx">
        <pc:chgData name="WONG Keat Ye" userId="08acbc53-edb8-42ea-857f-c102422da837" providerId="ADAL" clId="{97FB1817-BC74-2E46-8782-25642C0F4191}" dt="2024-06-19T09:06:29.743" v="8828"/>
        <pc:sldMkLst>
          <pc:docMk/>
          <pc:sldMk cId="3445323699" sldId="297"/>
        </pc:sldMkLst>
        <pc:spChg chg="mod">
          <ac:chgData name="WONG Keat Ye" userId="08acbc53-edb8-42ea-857f-c102422da837" providerId="ADAL" clId="{97FB1817-BC74-2E46-8782-25642C0F4191}" dt="2024-06-17T13:47:31.492" v="8328" actId="207"/>
          <ac:spMkLst>
            <pc:docMk/>
            <pc:sldMk cId="3445323699" sldId="297"/>
            <ac:spMk id="7" creationId="{258ADE56-83C8-26AE-50D7-2049ED9633C3}"/>
          </ac:spMkLst>
        </pc:spChg>
        <pc:spChg chg="mod">
          <ac:chgData name="WONG Keat Ye" userId="08acbc53-edb8-42ea-857f-c102422da837" providerId="ADAL" clId="{97FB1817-BC74-2E46-8782-25642C0F4191}" dt="2024-06-17T13:50:54.878" v="8329" actId="207"/>
          <ac:spMkLst>
            <pc:docMk/>
            <pc:sldMk cId="3445323699" sldId="297"/>
            <ac:spMk id="8" creationId="{14A071C2-D708-DB95-4AF4-34F978B776FD}"/>
          </ac:spMkLst>
        </pc:spChg>
        <pc:spChg chg="mod">
          <ac:chgData name="WONG Keat Ye" userId="08acbc53-edb8-42ea-857f-c102422da837" providerId="ADAL" clId="{97FB1817-BC74-2E46-8782-25642C0F4191}" dt="2024-06-17T13:51:08.362" v="8330" actId="207"/>
          <ac:spMkLst>
            <pc:docMk/>
            <pc:sldMk cId="3445323699" sldId="297"/>
            <ac:spMk id="9" creationId="{1EF52088-2A6F-A145-91A9-D8E7B9022781}"/>
          </ac:spMkLst>
        </pc:spChg>
      </pc:sldChg>
      <pc:sldChg chg="modSp mod modNotesTx">
        <pc:chgData name="WONG Keat Ye" userId="08acbc53-edb8-42ea-857f-c102422da837" providerId="ADAL" clId="{97FB1817-BC74-2E46-8782-25642C0F4191}" dt="2024-06-19T05:34:46.810" v="8790"/>
        <pc:sldMkLst>
          <pc:docMk/>
          <pc:sldMk cId="4048720788" sldId="298"/>
        </pc:sldMkLst>
        <pc:spChg chg="mod">
          <ac:chgData name="WONG Keat Ye" userId="08acbc53-edb8-42ea-857f-c102422da837" providerId="ADAL" clId="{97FB1817-BC74-2E46-8782-25642C0F4191}" dt="2024-06-18T13:18:57.003" v="8370" actId="207"/>
          <ac:spMkLst>
            <pc:docMk/>
            <pc:sldMk cId="4048720788" sldId="298"/>
            <ac:spMk id="9" creationId="{57E42CE5-D43F-F91A-99BE-7302DE936A88}"/>
          </ac:spMkLst>
        </pc:spChg>
        <pc:spChg chg="mod">
          <ac:chgData name="WONG Keat Ye" userId="08acbc53-edb8-42ea-857f-c102422da837" providerId="ADAL" clId="{97FB1817-BC74-2E46-8782-25642C0F4191}" dt="2024-06-18T13:19:18.643" v="8379" actId="207"/>
          <ac:spMkLst>
            <pc:docMk/>
            <pc:sldMk cId="4048720788" sldId="298"/>
            <ac:spMk id="11" creationId="{7A310A88-9077-831B-25A7-2A9A9E816303}"/>
          </ac:spMkLst>
        </pc:spChg>
        <pc:spChg chg="mod">
          <ac:chgData name="WONG Keat Ye" userId="08acbc53-edb8-42ea-857f-c102422da837" providerId="ADAL" clId="{97FB1817-BC74-2E46-8782-25642C0F4191}" dt="2024-06-18T13:18:31.951" v="8358" actId="207"/>
          <ac:spMkLst>
            <pc:docMk/>
            <pc:sldMk cId="4048720788" sldId="298"/>
            <ac:spMk id="14" creationId="{64DA9CB9-D9D3-6D2F-6463-8D35F6282CE6}"/>
          </ac:spMkLst>
        </pc:spChg>
      </pc:sldChg>
      <pc:sldChg chg="modNotesTx">
        <pc:chgData name="WONG Keat Ye" userId="08acbc53-edb8-42ea-857f-c102422da837" providerId="ADAL" clId="{97FB1817-BC74-2E46-8782-25642C0F4191}" dt="2024-06-19T05:35:01.005" v="8791"/>
        <pc:sldMkLst>
          <pc:docMk/>
          <pc:sldMk cId="2760786718" sldId="299"/>
        </pc:sldMkLst>
      </pc:sldChg>
      <pc:sldChg chg="delSp modSp mod modNotesTx">
        <pc:chgData name="WONG Keat Ye" userId="08acbc53-edb8-42ea-857f-c102422da837" providerId="ADAL" clId="{97FB1817-BC74-2E46-8782-25642C0F4191}" dt="2024-06-19T05:35:28.316" v="8804" actId="20577"/>
        <pc:sldMkLst>
          <pc:docMk/>
          <pc:sldMk cId="116298775" sldId="300"/>
        </pc:sldMkLst>
        <pc:spChg chg="mod">
          <ac:chgData name="WONG Keat Ye" userId="08acbc53-edb8-42ea-857f-c102422da837" providerId="ADAL" clId="{97FB1817-BC74-2E46-8782-25642C0F4191}" dt="2024-06-18T14:02:25.215" v="8590" actId="14100"/>
          <ac:spMkLst>
            <pc:docMk/>
            <pc:sldMk cId="116298775" sldId="300"/>
            <ac:spMk id="4" creationId="{5F785914-1E8F-4648-5BC7-EFDE0077A705}"/>
          </ac:spMkLst>
        </pc:spChg>
        <pc:spChg chg="mod">
          <ac:chgData name="WONG Keat Ye" userId="08acbc53-edb8-42ea-857f-c102422da837" providerId="ADAL" clId="{97FB1817-BC74-2E46-8782-25642C0F4191}" dt="2024-06-18T14:09:36.212" v="8635" actId="207"/>
          <ac:spMkLst>
            <pc:docMk/>
            <pc:sldMk cId="116298775" sldId="300"/>
            <ac:spMk id="18" creationId="{96530419-CAE3-754B-D160-B4E96E69632A}"/>
          </ac:spMkLst>
        </pc:spChg>
        <pc:spChg chg="del">
          <ac:chgData name="WONG Keat Ye" userId="08acbc53-edb8-42ea-857f-c102422da837" providerId="ADAL" clId="{97FB1817-BC74-2E46-8782-25642C0F4191}" dt="2024-06-18T14:09:40.551" v="8636" actId="478"/>
          <ac:spMkLst>
            <pc:docMk/>
            <pc:sldMk cId="116298775" sldId="300"/>
            <ac:spMk id="51" creationId="{00000000-0000-0000-0000-000000000000}"/>
          </ac:spMkLst>
        </pc:spChg>
      </pc:sldChg>
      <pc:sldChg chg="addSp delSp modSp mod modNotesTx">
        <pc:chgData name="WONG Keat Ye" userId="08acbc53-edb8-42ea-857f-c102422da837" providerId="ADAL" clId="{97FB1817-BC74-2E46-8782-25642C0F4191}" dt="2024-06-19T05:36:23.583" v="8805"/>
        <pc:sldMkLst>
          <pc:docMk/>
          <pc:sldMk cId="1031957525" sldId="301"/>
        </pc:sldMkLst>
        <pc:spChg chg="add del mod">
          <ac:chgData name="WONG Keat Ye" userId="08acbc53-edb8-42ea-857f-c102422da837" providerId="ADAL" clId="{97FB1817-BC74-2E46-8782-25642C0F4191}" dt="2024-06-18T14:13:08.369" v="8642"/>
          <ac:spMkLst>
            <pc:docMk/>
            <pc:sldMk cId="1031957525" sldId="301"/>
            <ac:spMk id="3" creationId="{32F75A0E-6760-8F5C-3F73-DD9AC050D59B}"/>
          </ac:spMkLst>
        </pc:spChg>
        <pc:spChg chg="add mod">
          <ac:chgData name="WONG Keat Ye" userId="08acbc53-edb8-42ea-857f-c102422da837" providerId="ADAL" clId="{97FB1817-BC74-2E46-8782-25642C0F4191}" dt="2024-06-18T14:16:08.438" v="8783" actId="20577"/>
          <ac:spMkLst>
            <pc:docMk/>
            <pc:sldMk cId="1031957525" sldId="301"/>
            <ac:spMk id="6" creationId="{609E355D-C513-25F0-B439-CFBDFC0A88F0}"/>
          </ac:spMkLst>
        </pc:spChg>
        <pc:picChg chg="mod">
          <ac:chgData name="WONG Keat Ye" userId="08acbc53-edb8-42ea-857f-c102422da837" providerId="ADAL" clId="{97FB1817-BC74-2E46-8782-25642C0F4191}" dt="2024-06-18T14:15:39.297" v="8782" actId="1076"/>
          <ac:picMkLst>
            <pc:docMk/>
            <pc:sldMk cId="1031957525" sldId="301"/>
            <ac:picMk id="4" creationId="{3618B8CF-902D-4CAE-3D38-62720213E917}"/>
          </ac:picMkLst>
        </pc:picChg>
      </pc:sldChg>
    </pc:docChg>
  </pc:docChgLst>
  <pc:docChgLst>
    <pc:chgData name="MAI Jialing" userId="S::jialing.mai.2023@mqf.smu.edu.sg::7b737f01-1e02-4d2f-a30d-4ef6e2b41179" providerId="AD" clId="Web-{8DC8CFA6-069F-E265-3974-93FFCF18D4AC}"/>
    <pc:docChg chg="modSld">
      <pc:chgData name="MAI Jialing" userId="S::jialing.mai.2023@mqf.smu.edu.sg::7b737f01-1e02-4d2f-a30d-4ef6e2b41179" providerId="AD" clId="Web-{8DC8CFA6-069F-E265-3974-93FFCF18D4AC}" dt="2024-06-15T03:42:35.106" v="53"/>
      <pc:docMkLst>
        <pc:docMk/>
      </pc:docMkLst>
      <pc:sldChg chg="modNotes">
        <pc:chgData name="MAI Jialing" userId="S::jialing.mai.2023@mqf.smu.edu.sg::7b737f01-1e02-4d2f-a30d-4ef6e2b41179" providerId="AD" clId="Web-{8DC8CFA6-069F-E265-3974-93FFCF18D4AC}" dt="2024-06-15T02:24:12.631" v="3"/>
        <pc:sldMkLst>
          <pc:docMk/>
          <pc:sldMk cId="1902357690" sldId="282"/>
        </pc:sldMkLst>
      </pc:sldChg>
      <pc:sldChg chg="modNotes">
        <pc:chgData name="MAI Jialing" userId="S::jialing.mai.2023@mqf.smu.edu.sg::7b737f01-1e02-4d2f-a30d-4ef6e2b41179" providerId="AD" clId="Web-{8DC8CFA6-069F-E265-3974-93FFCF18D4AC}" dt="2024-06-15T02:33:03.617" v="13"/>
        <pc:sldMkLst>
          <pc:docMk/>
          <pc:sldMk cId="3941850988" sldId="283"/>
        </pc:sldMkLst>
      </pc:sldChg>
      <pc:sldChg chg="modNotes">
        <pc:chgData name="MAI Jialing" userId="S::jialing.mai.2023@mqf.smu.edu.sg::7b737f01-1e02-4d2f-a30d-4ef6e2b41179" providerId="AD" clId="Web-{8DC8CFA6-069F-E265-3974-93FFCF18D4AC}" dt="2024-06-15T02:37:36.516" v="22"/>
        <pc:sldMkLst>
          <pc:docMk/>
          <pc:sldMk cId="2863163024" sldId="284"/>
        </pc:sldMkLst>
      </pc:sldChg>
      <pc:sldChg chg="modNotes">
        <pc:chgData name="MAI Jialing" userId="S::jialing.mai.2023@mqf.smu.edu.sg::7b737f01-1e02-4d2f-a30d-4ef6e2b41179" providerId="AD" clId="Web-{8DC8CFA6-069F-E265-3974-93FFCF18D4AC}" dt="2024-06-15T02:41:07.725" v="23"/>
        <pc:sldMkLst>
          <pc:docMk/>
          <pc:sldMk cId="1822852835" sldId="285"/>
        </pc:sldMkLst>
      </pc:sldChg>
      <pc:sldChg chg="modNotes">
        <pc:chgData name="MAI Jialing" userId="S::jialing.mai.2023@mqf.smu.edu.sg::7b737f01-1e02-4d2f-a30d-4ef6e2b41179" providerId="AD" clId="Web-{8DC8CFA6-069F-E265-3974-93FFCF18D4AC}" dt="2024-06-15T02:44:23.357" v="24"/>
        <pc:sldMkLst>
          <pc:docMk/>
          <pc:sldMk cId="3467181121" sldId="286"/>
        </pc:sldMkLst>
      </pc:sldChg>
      <pc:sldChg chg="modNotes">
        <pc:chgData name="MAI Jialing" userId="S::jialing.mai.2023@mqf.smu.edu.sg::7b737f01-1e02-4d2f-a30d-4ef6e2b41179" providerId="AD" clId="Web-{8DC8CFA6-069F-E265-3974-93FFCF18D4AC}" dt="2024-06-15T03:31:50.770" v="29"/>
        <pc:sldMkLst>
          <pc:docMk/>
          <pc:sldMk cId="3532466054" sldId="287"/>
        </pc:sldMkLst>
      </pc:sldChg>
      <pc:sldChg chg="modSp">
        <pc:chgData name="MAI Jialing" userId="S::jialing.mai.2023@mqf.smu.edu.sg::7b737f01-1e02-4d2f-a30d-4ef6e2b41179" providerId="AD" clId="Web-{8DC8CFA6-069F-E265-3974-93FFCF18D4AC}" dt="2024-06-15T03:42:35.106" v="53"/>
        <pc:sldMkLst>
          <pc:docMk/>
          <pc:sldMk cId="3835615128" sldId="288"/>
        </pc:sldMkLst>
        <pc:graphicFrameChg chg="mod modGraphic">
          <ac:chgData name="MAI Jialing" userId="S::jialing.mai.2023@mqf.smu.edu.sg::7b737f01-1e02-4d2f-a30d-4ef6e2b41179" providerId="AD" clId="Web-{8DC8CFA6-069F-E265-3974-93FFCF18D4AC}" dt="2024-06-15T03:42:35.106" v="53"/>
          <ac:graphicFrameMkLst>
            <pc:docMk/>
            <pc:sldMk cId="3835615128" sldId="288"/>
            <ac:graphicFrameMk id="8" creationId="{C62836A3-3404-5BFD-8EE3-419155A93EF5}"/>
          </ac:graphicFrameMkLst>
        </pc:graphicFrameChg>
      </pc:sldChg>
    </pc:docChg>
  </pc:docChgLst>
  <pc:docChgLst>
    <pc:chgData name="WONG Keat Ye" userId="S::keatye.wong.2023@mqf.smu.edu.sg::08acbc53-edb8-42ea-857f-c102422da837" providerId="AD" clId="Web-{56F910F8-DF12-53AF-4B12-7EEF6ADC747C}"/>
    <pc:docChg chg="modSld">
      <pc:chgData name="WONG Keat Ye" userId="S::keatye.wong.2023@mqf.smu.edu.sg::08acbc53-edb8-42ea-857f-c102422da837" providerId="AD" clId="Web-{56F910F8-DF12-53AF-4B12-7EEF6ADC747C}" dt="2024-06-02T14:59:34.470" v="3" actId="20577"/>
      <pc:docMkLst>
        <pc:docMk/>
      </pc:docMkLst>
      <pc:sldChg chg="modSp">
        <pc:chgData name="WONG Keat Ye" userId="S::keatye.wong.2023@mqf.smu.edu.sg::08acbc53-edb8-42ea-857f-c102422da837" providerId="AD" clId="Web-{56F910F8-DF12-53AF-4B12-7EEF6ADC747C}" dt="2024-06-02T14:59:34.470" v="3" actId="20577"/>
        <pc:sldMkLst>
          <pc:docMk/>
          <pc:sldMk cId="2074490347" sldId="271"/>
        </pc:sldMkLst>
        <pc:spChg chg="mod">
          <ac:chgData name="WONG Keat Ye" userId="S::keatye.wong.2023@mqf.smu.edu.sg::08acbc53-edb8-42ea-857f-c102422da837" providerId="AD" clId="Web-{56F910F8-DF12-53AF-4B12-7EEF6ADC747C}" dt="2024-06-02T14:59:34.470" v="3" actId="20577"/>
          <ac:spMkLst>
            <pc:docMk/>
            <pc:sldMk cId="2074490347" sldId="271"/>
            <ac:spMk id="30" creationId="{18175B89-DFF7-3AD5-AA63-43B101C28E0C}"/>
          </ac:spMkLst>
        </pc:spChg>
      </pc:sldChg>
    </pc:docChg>
  </pc:docChgLst>
  <pc:docChgLst>
    <pc:chgData name="MAI Jialing" userId="S::jialing.mai.2023@mqf.smu.edu.sg::7b737f01-1e02-4d2f-a30d-4ef6e2b41179" providerId="AD" clId="Web-{4BADB0A2-3945-6CC7-E7E5-D8C09DF7683D}"/>
    <pc:docChg chg="modSld">
      <pc:chgData name="MAI Jialing" userId="S::jialing.mai.2023@mqf.smu.edu.sg::7b737f01-1e02-4d2f-a30d-4ef6e2b41179" providerId="AD" clId="Web-{4BADB0A2-3945-6CC7-E7E5-D8C09DF7683D}" dt="2024-06-15T04:00:10.695" v="55"/>
      <pc:docMkLst>
        <pc:docMk/>
      </pc:docMkLst>
      <pc:sldChg chg="modNotes">
        <pc:chgData name="MAI Jialing" userId="S::jialing.mai.2023@mqf.smu.edu.sg::7b737f01-1e02-4d2f-a30d-4ef6e2b41179" providerId="AD" clId="Web-{4BADB0A2-3945-6CC7-E7E5-D8C09DF7683D}" dt="2024-06-15T04:00:10.695" v="55"/>
        <pc:sldMkLst>
          <pc:docMk/>
          <pc:sldMk cId="3941850988" sldId="283"/>
        </pc:sldMkLst>
      </pc:sldChg>
      <pc:sldChg chg="modNotes">
        <pc:chgData name="MAI Jialing" userId="S::jialing.mai.2023@mqf.smu.edu.sg::7b737f01-1e02-4d2f-a30d-4ef6e2b41179" providerId="AD" clId="Web-{4BADB0A2-3945-6CC7-E7E5-D8C09DF7683D}" dt="2024-06-15T03:59:44.601" v="45"/>
        <pc:sldMkLst>
          <pc:docMk/>
          <pc:sldMk cId="2863163024" sldId="284"/>
        </pc:sldMkLst>
      </pc:sldChg>
      <pc:sldChg chg="modNotes">
        <pc:chgData name="MAI Jialing" userId="S::jialing.mai.2023@mqf.smu.edu.sg::7b737f01-1e02-4d2f-a30d-4ef6e2b41179" providerId="AD" clId="Web-{4BADB0A2-3945-6CC7-E7E5-D8C09DF7683D}" dt="2024-06-15T03:59:12.553" v="37"/>
        <pc:sldMkLst>
          <pc:docMk/>
          <pc:sldMk cId="3532466054" sldId="287"/>
        </pc:sldMkLst>
      </pc:sldChg>
      <pc:sldChg chg="modNotes">
        <pc:chgData name="MAI Jialing" userId="S::jialing.mai.2023@mqf.smu.edu.sg::7b737f01-1e02-4d2f-a30d-4ef6e2b41179" providerId="AD" clId="Web-{4BADB0A2-3945-6CC7-E7E5-D8C09DF7683D}" dt="2024-06-15T03:50:35.693" v="2"/>
        <pc:sldMkLst>
          <pc:docMk/>
          <pc:sldMk cId="3835615128" sldId="288"/>
        </pc:sldMkLst>
      </pc:sldChg>
      <pc:sldChg chg="modNotes">
        <pc:chgData name="MAI Jialing" userId="S::jialing.mai.2023@mqf.smu.edu.sg::7b737f01-1e02-4d2f-a30d-4ef6e2b41179" providerId="AD" clId="Web-{4BADB0A2-3945-6CC7-E7E5-D8C09DF7683D}" dt="2024-06-15T03:53:33.729" v="26"/>
        <pc:sldMkLst>
          <pc:docMk/>
          <pc:sldMk cId="2509567596" sldId="289"/>
        </pc:sldMkLst>
      </pc:sldChg>
      <pc:sldChg chg="modNotes">
        <pc:chgData name="MAI Jialing" userId="S::jialing.mai.2023@mqf.smu.edu.sg::7b737f01-1e02-4d2f-a30d-4ef6e2b41179" providerId="AD" clId="Web-{4BADB0A2-3945-6CC7-E7E5-D8C09DF7683D}" dt="2024-06-15T03:58:05.989" v="34"/>
        <pc:sldMkLst>
          <pc:docMk/>
          <pc:sldMk cId="1420062893" sldId="290"/>
        </pc:sldMkLst>
      </pc:sldChg>
      <pc:sldChg chg="modNotes">
        <pc:chgData name="MAI Jialing" userId="S::jialing.mai.2023@mqf.smu.edu.sg::7b737f01-1e02-4d2f-a30d-4ef6e2b41179" providerId="AD" clId="Web-{4BADB0A2-3945-6CC7-E7E5-D8C09DF7683D}" dt="2024-06-15T03:58:40.068" v="35"/>
        <pc:sldMkLst>
          <pc:docMk/>
          <pc:sldMk cId="975736282" sldId="2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38F4F-20AE-7144-90E4-697F1CDAE98A}"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5C895-71EA-9E42-AA9C-1EB76BC7E424}" type="slidenum">
              <a:rPr lang="en-US" smtClean="0"/>
              <a:t>‹#›</a:t>
            </a:fld>
            <a:endParaRPr lang="en-US"/>
          </a:p>
        </p:txBody>
      </p:sp>
    </p:spTree>
    <p:extLst>
      <p:ext uri="{BB962C8B-B14F-4D97-AF65-F5344CB8AC3E}">
        <p14:creationId xmlns:p14="http://schemas.microsoft.com/office/powerpoint/2010/main" val="3094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C5C895-71EA-9E42-AA9C-1EB76BC7E424}" type="slidenum">
              <a:rPr lang="en-US" smtClean="0"/>
              <a:t>5</a:t>
            </a:fld>
            <a:endParaRPr lang="en-US"/>
          </a:p>
        </p:txBody>
      </p:sp>
    </p:spTree>
    <p:extLst>
      <p:ext uri="{BB962C8B-B14F-4D97-AF65-F5344CB8AC3E}">
        <p14:creationId xmlns:p14="http://schemas.microsoft.com/office/powerpoint/2010/main" val="54019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a:p>
            <a:r>
              <a:rPr lang="en-US"/>
              <a:t>Top 10 positive coefficient values </a:t>
            </a:r>
          </a:p>
          <a:p>
            <a:r>
              <a:rPr lang="en-US"/>
              <a:t>1.employees in the United States, Australia, and Qatar have significantly higher salaries.</a:t>
            </a:r>
            <a:endParaRPr lang="zh-CN" altLang="en-US">
              <a:ea typeface="等线"/>
            </a:endParaRPr>
          </a:p>
          <a:p>
            <a:r>
              <a:rPr lang="en-US"/>
              <a:t>2. both remote and on-site work have a positive impact on salaries.</a:t>
            </a:r>
          </a:p>
          <a:p>
            <a:r>
              <a:rPr lang="en-US"/>
              <a:t>3.  intermediate, senior, and executive-level employees earn significantly more than junior employees.</a:t>
            </a:r>
          </a:p>
          <a:p>
            <a:endParaRPr lang="en-US"/>
          </a:p>
          <a:p>
            <a:r>
              <a:rPr lang="en-US"/>
              <a:t>L</a:t>
            </a:r>
          </a:p>
          <a:p>
            <a:r>
              <a:rPr lang="en-US"/>
              <a:t>4. AI developers, cloud data architects, and data science management directors have significantly higher salaries.</a:t>
            </a:r>
          </a:p>
          <a:p>
            <a:r>
              <a:rPr lang="en-US"/>
              <a:t>5. employees in Israel have significantly higher salaries.</a:t>
            </a:r>
          </a:p>
        </p:txBody>
      </p:sp>
      <p:sp>
        <p:nvSpPr>
          <p:cNvPr id="4" name="Slide Number Placeholder 3"/>
          <p:cNvSpPr>
            <a:spLocks noGrp="1"/>
          </p:cNvSpPr>
          <p:nvPr>
            <p:ph type="sldNum" sz="quarter" idx="5"/>
          </p:nvPr>
        </p:nvSpPr>
        <p:spPr/>
        <p:txBody>
          <a:bodyPr/>
          <a:lstStyle/>
          <a:p>
            <a:fld id="{ECC5C895-71EA-9E42-AA9C-1EB76BC7E424}" type="slidenum">
              <a:rPr lang="en-US" smtClean="0"/>
              <a:t>23</a:t>
            </a:fld>
            <a:endParaRPr lang="en-US"/>
          </a:p>
        </p:txBody>
      </p:sp>
    </p:spTree>
    <p:extLst>
      <p:ext uri="{BB962C8B-B14F-4D97-AF65-F5344CB8AC3E}">
        <p14:creationId xmlns:p14="http://schemas.microsoft.com/office/powerpoint/2010/main" val="1804673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Medium-Sized Companies</a:t>
            </a:r>
            <a:endParaRPr lang="zh-CN" altLang="en-US"/>
          </a:p>
          <a:p>
            <a:r>
              <a:rPr lang="en-US"/>
              <a:t>1. Machine learning developers, data operations analysts, and data quality analysts have significantly lower salaries.</a:t>
            </a:r>
          </a:p>
          <a:p>
            <a:r>
              <a:rPr lang="en-US"/>
              <a:t>2. Financial data analysts and data analysis engineers also earn less.</a:t>
            </a:r>
          </a:p>
          <a:p>
            <a:r>
              <a:rPr lang="en-US"/>
              <a:t>  Large Companies</a:t>
            </a:r>
          </a:p>
          <a:p>
            <a:r>
              <a:rPr lang="en-US"/>
              <a:t>3. Employees in Turkey, Portugal, Slovenia, and Thailand have significantly lower salaries.</a:t>
            </a:r>
          </a:p>
          <a:p>
            <a:r>
              <a:rPr lang="en-US"/>
              <a:t>4. Financial data analysts and marketing data analysts earn less.</a:t>
            </a:r>
          </a:p>
          <a:p>
            <a:r>
              <a:rPr lang="en-US"/>
              <a:t>5. Computer vision software engineers and machine learning operations engineers also have lower salaries.</a:t>
            </a:r>
          </a:p>
        </p:txBody>
      </p:sp>
      <p:sp>
        <p:nvSpPr>
          <p:cNvPr id="4" name="Slide Number Placeholder 3"/>
          <p:cNvSpPr>
            <a:spLocks noGrp="1"/>
          </p:cNvSpPr>
          <p:nvPr>
            <p:ph type="sldNum" sz="quarter" idx="5"/>
          </p:nvPr>
        </p:nvSpPr>
        <p:spPr/>
        <p:txBody>
          <a:bodyPr/>
          <a:lstStyle/>
          <a:p>
            <a:fld id="{ECC5C895-71EA-9E42-AA9C-1EB76BC7E424}" type="slidenum">
              <a:rPr lang="en-US" smtClean="0"/>
              <a:t>24</a:t>
            </a:fld>
            <a:endParaRPr lang="en-US"/>
          </a:p>
        </p:txBody>
      </p:sp>
    </p:spTree>
    <p:extLst>
      <p:ext uri="{BB962C8B-B14F-4D97-AF65-F5344CB8AC3E}">
        <p14:creationId xmlns:p14="http://schemas.microsoft.com/office/powerpoint/2010/main" val="598069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chart shows the distribution and base salaries of data scientists in the top ten regions. While New York and San Francisco have the most data scientists, Menlo Park offers the highest salaries.</a:t>
            </a:r>
            <a:endParaRPr lang="zh-CN" altLang="en-US"/>
          </a:p>
        </p:txBody>
      </p:sp>
      <p:sp>
        <p:nvSpPr>
          <p:cNvPr id="4" name="Slide Number Placeholder 3"/>
          <p:cNvSpPr>
            <a:spLocks noGrp="1"/>
          </p:cNvSpPr>
          <p:nvPr>
            <p:ph type="sldNum" sz="quarter" idx="5"/>
          </p:nvPr>
        </p:nvSpPr>
        <p:spPr/>
        <p:txBody>
          <a:bodyPr/>
          <a:lstStyle/>
          <a:p>
            <a:fld id="{ECC5C895-71EA-9E42-AA9C-1EB76BC7E424}" type="slidenum">
              <a:rPr lang="en-US" smtClean="0"/>
              <a:t>25</a:t>
            </a:fld>
            <a:endParaRPr lang="en-US"/>
          </a:p>
        </p:txBody>
      </p:sp>
    </p:spTree>
    <p:extLst>
      <p:ext uri="{BB962C8B-B14F-4D97-AF65-F5344CB8AC3E}">
        <p14:creationId xmlns:p14="http://schemas.microsoft.com/office/powerpoint/2010/main" val="3768721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I will be presenting Project 3, which focuses on building a better company classification scheme</a:t>
            </a:r>
            <a:endParaRPr lang="en-US"/>
          </a:p>
        </p:txBody>
      </p:sp>
      <p:sp>
        <p:nvSpPr>
          <p:cNvPr id="4" name="Slide Number Placeholder 3"/>
          <p:cNvSpPr>
            <a:spLocks noGrp="1"/>
          </p:cNvSpPr>
          <p:nvPr>
            <p:ph type="sldNum" sz="quarter" idx="5"/>
          </p:nvPr>
        </p:nvSpPr>
        <p:spPr/>
        <p:txBody>
          <a:bodyPr/>
          <a:lstStyle/>
          <a:p>
            <a:fld id="{ECC5C895-71EA-9E42-AA9C-1EB76BC7E424}" type="slidenum">
              <a:rPr lang="en-US" smtClean="0"/>
              <a:t>26</a:t>
            </a:fld>
            <a:endParaRPr lang="en-US"/>
          </a:p>
        </p:txBody>
      </p:sp>
    </p:spTree>
    <p:extLst>
      <p:ext uri="{BB962C8B-B14F-4D97-AF65-F5344CB8AC3E}">
        <p14:creationId xmlns:p14="http://schemas.microsoft.com/office/powerpoint/2010/main" val="273683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Firstly, let's look at our data analysis on company and analyst coverage. We identified the top 10 companies by the number of analysts covering them and the top 10 analysts by the number of companies they cover. The top company, ADS GR Equity, is covered by 44 analysts, while the top analyst, </a:t>
            </a:r>
            <a:r>
              <a:rPr lang="en-US" err="1"/>
              <a:t>Antpagna</a:t>
            </a:r>
            <a:r>
              <a:rPr lang="en-MY"/>
              <a:t>, covers 206 companies. This initial analysis helps us understand the breadth of coverage and influence in the market.</a:t>
            </a:r>
            <a:endParaRPr lang="zh-CN"/>
          </a:p>
        </p:txBody>
      </p:sp>
      <p:sp>
        <p:nvSpPr>
          <p:cNvPr id="4" name="Slide Number Placeholder 3"/>
          <p:cNvSpPr>
            <a:spLocks noGrp="1"/>
          </p:cNvSpPr>
          <p:nvPr>
            <p:ph type="sldNum" sz="quarter" idx="5"/>
          </p:nvPr>
        </p:nvSpPr>
        <p:spPr/>
        <p:txBody>
          <a:bodyPr/>
          <a:lstStyle/>
          <a:p>
            <a:fld id="{ECC5C895-71EA-9E42-AA9C-1EB76BC7E424}" type="slidenum">
              <a:rPr lang="en-US" smtClean="0"/>
              <a:t>27</a:t>
            </a:fld>
            <a:endParaRPr lang="en-US"/>
          </a:p>
        </p:txBody>
      </p:sp>
    </p:spTree>
    <p:extLst>
      <p:ext uri="{BB962C8B-B14F-4D97-AF65-F5344CB8AC3E}">
        <p14:creationId xmlns:p14="http://schemas.microsoft.com/office/powerpoint/2010/main" val="54509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Moving on to the distance matrix between companies based on analyst co-coverage, without any restrictions. Using PCA visualization and dendrogram methods, we mapped out the cosine distance between companies. This visualization reveals clusters and patterns of similarity based on how analysts cover them, providing insights into natural groupings within our data.</a:t>
            </a:r>
            <a:endParaRPr lang="zh-CN"/>
          </a:p>
        </p:txBody>
      </p:sp>
      <p:sp>
        <p:nvSpPr>
          <p:cNvPr id="4" name="Slide Number Placeholder 3"/>
          <p:cNvSpPr>
            <a:spLocks noGrp="1"/>
          </p:cNvSpPr>
          <p:nvPr>
            <p:ph type="sldNum" sz="quarter" idx="5"/>
          </p:nvPr>
        </p:nvSpPr>
        <p:spPr/>
        <p:txBody>
          <a:bodyPr/>
          <a:lstStyle/>
          <a:p>
            <a:fld id="{ECC5C895-71EA-9E42-AA9C-1EB76BC7E424}" type="slidenum">
              <a:rPr lang="en-US" smtClean="0"/>
              <a:t>28</a:t>
            </a:fld>
            <a:endParaRPr lang="en-US"/>
          </a:p>
        </p:txBody>
      </p:sp>
    </p:spTree>
    <p:extLst>
      <p:ext uri="{BB962C8B-B14F-4D97-AF65-F5344CB8AC3E}">
        <p14:creationId xmlns:p14="http://schemas.microsoft.com/office/powerpoint/2010/main" val="2684197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Next, we restricted the data to within 1 standard deviation of the mean. As we can see from the PCA and dendrogram, this filtering process reduces noise and brings out more defined clusters. It helps us focus on the core relationships between companies without the distortion of outliers.</a:t>
            </a:r>
            <a:endParaRPr lang="zh-CN"/>
          </a:p>
        </p:txBody>
      </p:sp>
      <p:sp>
        <p:nvSpPr>
          <p:cNvPr id="4" name="Slide Number Placeholder 3"/>
          <p:cNvSpPr>
            <a:spLocks noGrp="1"/>
          </p:cNvSpPr>
          <p:nvPr>
            <p:ph type="sldNum" sz="quarter" idx="5"/>
          </p:nvPr>
        </p:nvSpPr>
        <p:spPr/>
        <p:txBody>
          <a:bodyPr/>
          <a:lstStyle/>
          <a:p>
            <a:fld id="{ECC5C895-71EA-9E42-AA9C-1EB76BC7E424}" type="slidenum">
              <a:rPr lang="en-US" smtClean="0"/>
              <a:t>29</a:t>
            </a:fld>
            <a:endParaRPr lang="en-US"/>
          </a:p>
        </p:txBody>
      </p:sp>
    </p:spTree>
    <p:extLst>
      <p:ext uri="{BB962C8B-B14F-4D97-AF65-F5344CB8AC3E}">
        <p14:creationId xmlns:p14="http://schemas.microsoft.com/office/powerpoint/2010/main" val="163948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Further refining our data, we apply a 0.5 standard deviation restriction. This results in even more compact and distinct clusters, highlighting the strongest co-coverage relationships. Sectors such as Consumer Staples and Utilities show very tight, well-defined clusters, indicating a high degree of analyst agreement.</a:t>
            </a:r>
            <a:endParaRPr lang="zh-CN"/>
          </a:p>
        </p:txBody>
      </p:sp>
      <p:sp>
        <p:nvSpPr>
          <p:cNvPr id="4" name="Slide Number Placeholder 3"/>
          <p:cNvSpPr>
            <a:spLocks noGrp="1"/>
          </p:cNvSpPr>
          <p:nvPr>
            <p:ph type="sldNum" sz="quarter" idx="5"/>
          </p:nvPr>
        </p:nvSpPr>
        <p:spPr/>
        <p:txBody>
          <a:bodyPr/>
          <a:lstStyle/>
          <a:p>
            <a:fld id="{ECC5C895-71EA-9E42-AA9C-1EB76BC7E424}" type="slidenum">
              <a:rPr lang="en-US" smtClean="0"/>
              <a:t>30</a:t>
            </a:fld>
            <a:endParaRPr lang="en-US"/>
          </a:p>
        </p:txBody>
      </p:sp>
    </p:spTree>
    <p:extLst>
      <p:ext uri="{BB962C8B-B14F-4D97-AF65-F5344CB8AC3E}">
        <p14:creationId xmlns:p14="http://schemas.microsoft.com/office/powerpoint/2010/main" val="333977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In summary of Question 3, we observed that as filtering becomes stricter, the compactness of clusters increases. This means that the distinction between sectors becomes more apparent, and the density of data points within clusters rises. It highlights how filtering can enhance the clarity of our classification scheme.</a:t>
            </a:r>
          </a:p>
          <a:p>
            <a:endParaRPr lang="en-MY" altLang="zh-CN"/>
          </a:p>
        </p:txBody>
      </p:sp>
      <p:sp>
        <p:nvSpPr>
          <p:cNvPr id="4" name="Slide Number Placeholder 3"/>
          <p:cNvSpPr>
            <a:spLocks noGrp="1"/>
          </p:cNvSpPr>
          <p:nvPr>
            <p:ph type="sldNum" sz="quarter" idx="5"/>
          </p:nvPr>
        </p:nvSpPr>
        <p:spPr/>
        <p:txBody>
          <a:bodyPr/>
          <a:lstStyle/>
          <a:p>
            <a:fld id="{ECC5C895-71EA-9E42-AA9C-1EB76BC7E424}" type="slidenum">
              <a:rPr lang="en-US" smtClean="0"/>
              <a:t>31</a:t>
            </a:fld>
            <a:endParaRPr lang="en-US"/>
          </a:p>
        </p:txBody>
      </p:sp>
    </p:spTree>
    <p:extLst>
      <p:ext uri="{BB962C8B-B14F-4D97-AF65-F5344CB8AC3E}">
        <p14:creationId xmlns:p14="http://schemas.microsoft.com/office/powerpoint/2010/main" val="2725030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Question 4 and 5 explore the most heterogeneous and homogeneous sectors. Using t-SNE visualization, we found that Consumer Discretionary is the most heterogeneous sector, indicating significant variation within it. On the other hand, Real Estate, Energy, and Utilities are the most homogeneous, showing that companies within these sectors have similar profiles.</a:t>
            </a:r>
            <a:endParaRPr lang="zh-CN"/>
          </a:p>
        </p:txBody>
      </p:sp>
      <p:sp>
        <p:nvSpPr>
          <p:cNvPr id="4" name="Slide Number Placeholder 3"/>
          <p:cNvSpPr>
            <a:spLocks noGrp="1"/>
          </p:cNvSpPr>
          <p:nvPr>
            <p:ph type="sldNum" sz="quarter" idx="5"/>
          </p:nvPr>
        </p:nvSpPr>
        <p:spPr/>
        <p:txBody>
          <a:bodyPr/>
          <a:lstStyle/>
          <a:p>
            <a:fld id="{ECC5C895-71EA-9E42-AA9C-1EB76BC7E424}" type="slidenum">
              <a:rPr lang="en-US" smtClean="0"/>
              <a:t>32</a:t>
            </a:fld>
            <a:endParaRPr lang="en-US"/>
          </a:p>
        </p:txBody>
      </p:sp>
    </p:spTree>
    <p:extLst>
      <p:ext uri="{BB962C8B-B14F-4D97-AF65-F5344CB8AC3E}">
        <p14:creationId xmlns:p14="http://schemas.microsoft.com/office/powerpoint/2010/main" val="1887696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C5C895-71EA-9E42-AA9C-1EB76BC7E424}" type="slidenum">
              <a:rPr lang="en-US" smtClean="0"/>
              <a:t>9</a:t>
            </a:fld>
            <a:endParaRPr lang="en-US"/>
          </a:p>
        </p:txBody>
      </p:sp>
    </p:spTree>
    <p:extLst>
      <p:ext uri="{BB962C8B-B14F-4D97-AF65-F5344CB8AC3E}">
        <p14:creationId xmlns:p14="http://schemas.microsoft.com/office/powerpoint/2010/main" val="1792300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Question 6 focuses on outliers within the clusters. Based on the distance to centroid metric, TEL NO Equity has the greatest distance from the centroid in cluster 3, indicating it as a significant outlier. Most outliers come from the Communication Services sector, aligning with our findings of high heterogeneity in this sector.</a:t>
            </a:r>
            <a:endParaRPr lang="zh-CN"/>
          </a:p>
        </p:txBody>
      </p:sp>
      <p:sp>
        <p:nvSpPr>
          <p:cNvPr id="4" name="Slide Number Placeholder 3"/>
          <p:cNvSpPr>
            <a:spLocks noGrp="1"/>
          </p:cNvSpPr>
          <p:nvPr>
            <p:ph type="sldNum" sz="quarter" idx="5"/>
          </p:nvPr>
        </p:nvSpPr>
        <p:spPr/>
        <p:txBody>
          <a:bodyPr/>
          <a:lstStyle/>
          <a:p>
            <a:fld id="{ECC5C895-71EA-9E42-AA9C-1EB76BC7E424}" type="slidenum">
              <a:rPr lang="en-US" smtClean="0"/>
              <a:t>33</a:t>
            </a:fld>
            <a:endParaRPr lang="en-US"/>
          </a:p>
        </p:txBody>
      </p:sp>
    </p:spTree>
    <p:extLst>
      <p:ext uri="{BB962C8B-B14F-4D97-AF65-F5344CB8AC3E}">
        <p14:creationId xmlns:p14="http://schemas.microsoft.com/office/powerpoint/2010/main" val="136849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For Question 7</a:t>
            </a:r>
            <a:r>
              <a:rPr lang="en-US"/>
              <a:t>, we </a:t>
            </a:r>
            <a:r>
              <a:rPr lang="en-MY"/>
              <a:t>delves into the relationship between price range and rating. By clustering companies based on these metrics, we discovered that Financials tend to have a higher rating with a small price range, suggesting lower risk. Conversely, Industrials and Consumer Discretionary sectors often exhibit a larger price range with a lower rating, indicating higher risk.</a:t>
            </a:r>
            <a:endParaRPr lang="zh-CN"/>
          </a:p>
        </p:txBody>
      </p:sp>
      <p:sp>
        <p:nvSpPr>
          <p:cNvPr id="4" name="Slide Number Placeholder 3"/>
          <p:cNvSpPr>
            <a:spLocks noGrp="1"/>
          </p:cNvSpPr>
          <p:nvPr>
            <p:ph type="sldNum" sz="quarter" idx="5"/>
          </p:nvPr>
        </p:nvSpPr>
        <p:spPr/>
        <p:txBody>
          <a:bodyPr/>
          <a:lstStyle/>
          <a:p>
            <a:fld id="{ECC5C895-71EA-9E42-AA9C-1EB76BC7E424}" type="slidenum">
              <a:rPr lang="en-US" smtClean="0"/>
              <a:t>34</a:t>
            </a:fld>
            <a:endParaRPr lang="en-US"/>
          </a:p>
        </p:txBody>
      </p:sp>
    </p:spTree>
    <p:extLst>
      <p:ext uri="{BB962C8B-B14F-4D97-AF65-F5344CB8AC3E}">
        <p14:creationId xmlns:p14="http://schemas.microsoft.com/office/powerpoint/2010/main" val="277359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Lastly, we </a:t>
            </a:r>
            <a:r>
              <a:rPr lang="en-MY" err="1"/>
              <a:t>analyzed</a:t>
            </a:r>
            <a:r>
              <a:rPr lang="en-MY"/>
              <a:t> analyst recommendations, standardizing them into 'Buy', 'Sell', 'Hold', and 'Not Rated'. We identified the top 10 companies in each category. This analysis can be utilized in public opinion analysis and quantitative strategy construction based on analyst perspectives, providing valuable insights for investment decisions.</a:t>
            </a:r>
            <a:endParaRPr lang="zh-CN"/>
          </a:p>
        </p:txBody>
      </p:sp>
      <p:sp>
        <p:nvSpPr>
          <p:cNvPr id="4" name="Slide Number Placeholder 3"/>
          <p:cNvSpPr>
            <a:spLocks noGrp="1"/>
          </p:cNvSpPr>
          <p:nvPr>
            <p:ph type="sldNum" sz="quarter" idx="5"/>
          </p:nvPr>
        </p:nvSpPr>
        <p:spPr/>
        <p:txBody>
          <a:bodyPr/>
          <a:lstStyle/>
          <a:p>
            <a:fld id="{ECC5C895-71EA-9E42-AA9C-1EB76BC7E424}" type="slidenum">
              <a:rPr lang="en-US" smtClean="0"/>
              <a:t>35</a:t>
            </a:fld>
            <a:endParaRPr lang="en-US"/>
          </a:p>
        </p:txBody>
      </p:sp>
    </p:spTree>
    <p:extLst>
      <p:ext uri="{BB962C8B-B14F-4D97-AF65-F5344CB8AC3E}">
        <p14:creationId xmlns:p14="http://schemas.microsoft.com/office/powerpoint/2010/main" val="14428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a:t>Based on our analysis, the company classification scheme with the 0.5 standard deviation restriction emerges as the better scheme. This is because it provides the most compact and distinct clusters, which indicates a higher degree of similarity within each cluster. This scheme reduces noise, focuses on the core data, and offers clearer sector separation. Therefore, it enhances the reliability and accuracy of our company classifications, making it the preferred choice for our classification needs</a:t>
            </a:r>
            <a:endParaRPr lang="zh-CN"/>
          </a:p>
          <a:p>
            <a:endParaRPr lang="en-US"/>
          </a:p>
        </p:txBody>
      </p:sp>
      <p:sp>
        <p:nvSpPr>
          <p:cNvPr id="4" name="Slide Number Placeholder 3"/>
          <p:cNvSpPr>
            <a:spLocks noGrp="1"/>
          </p:cNvSpPr>
          <p:nvPr>
            <p:ph type="sldNum" sz="quarter" idx="5"/>
          </p:nvPr>
        </p:nvSpPr>
        <p:spPr/>
        <p:txBody>
          <a:bodyPr/>
          <a:lstStyle/>
          <a:p>
            <a:fld id="{ECC5C895-71EA-9E42-AA9C-1EB76BC7E424}" type="slidenum">
              <a:rPr lang="en-US" smtClean="0"/>
              <a:t>36</a:t>
            </a:fld>
            <a:endParaRPr lang="en-US"/>
          </a:p>
        </p:txBody>
      </p:sp>
    </p:spTree>
    <p:extLst>
      <p:ext uri="{BB962C8B-B14F-4D97-AF65-F5344CB8AC3E}">
        <p14:creationId xmlns:p14="http://schemas.microsoft.com/office/powerpoint/2010/main" val="708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standardized the data, including experience levels, job categories, employment types, work settings, and the locations of employees and companies.</a:t>
            </a:r>
            <a:endParaRPr lang="zh-CN" altLang="en-US">
              <a:ea typeface="等线"/>
            </a:endParaRPr>
          </a:p>
          <a:p>
            <a:r>
              <a:rPr lang="en-US" altLang="zh-CN">
                <a:ea typeface="等线"/>
              </a:rPr>
              <a:t> These standardization steps ensure data consistency, facilitating subsequent analysis.</a:t>
            </a:r>
            <a:endParaRPr lang="zh-CN" altLang="en-US">
              <a:ea typeface="等线"/>
            </a:endParaRPr>
          </a:p>
          <a:p>
            <a:r>
              <a:rPr lang="en-US" altLang="zh-CN">
                <a:ea typeface="等线"/>
              </a:rPr>
              <a:t> After standardization, our data is more uniform and easier to understand, laying a solid foundation for further analysis.</a:t>
            </a:r>
            <a:endParaRPr lang="zh-CN">
              <a:ea typeface="等线"/>
            </a:endParaRPr>
          </a:p>
        </p:txBody>
      </p:sp>
      <p:sp>
        <p:nvSpPr>
          <p:cNvPr id="4" name="灯片编号占位符 3"/>
          <p:cNvSpPr>
            <a:spLocks noGrp="1"/>
          </p:cNvSpPr>
          <p:nvPr>
            <p:ph type="sldNum" sz="quarter" idx="5"/>
          </p:nvPr>
        </p:nvSpPr>
        <p:spPr/>
        <p:txBody>
          <a:bodyPr/>
          <a:lstStyle/>
          <a:p>
            <a:fld id="{ECC5C895-71EA-9E42-AA9C-1EB76BC7E424}" type="slidenum">
              <a:rPr lang="en-US" smtClean="0"/>
              <a:t>16</a:t>
            </a:fld>
            <a:endParaRPr lang="en-US"/>
          </a:p>
        </p:txBody>
      </p:sp>
    </p:spTree>
    <p:extLst>
      <p:ext uri="{BB962C8B-B14F-4D97-AF65-F5344CB8AC3E}">
        <p14:creationId xmlns:p14="http://schemas.microsoft.com/office/powerpoint/2010/main" val="675450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1. Data engineers and data scientists are the most common and highest-paying positions.</a:t>
            </a:r>
            <a:endParaRPr lang="zh-CN"/>
          </a:p>
          <a:p>
            <a:r>
              <a:rPr lang="en-US"/>
              <a:t>2. Machine learning engineers have the highest median salaries, but management positions also pay well.</a:t>
            </a:r>
            <a:endParaRPr lang="zh-CN"/>
          </a:p>
          <a:p>
            <a:r>
              <a:rPr lang="en-US"/>
              <a:t>3. Salaries increase with experience, with executive-level positions earning the most.</a:t>
            </a:r>
            <a:endParaRPr lang="zh-CN"/>
          </a:p>
          <a:p>
            <a:r>
              <a:rPr lang="en-US"/>
              <a:t>4. Surprisingly, medium-sized companies offer higher average salaries than large companies. We'll explore why in future research.</a:t>
            </a:r>
            <a:endParaRPr lang="zh-CN"/>
          </a:p>
          <a:p>
            <a:r>
              <a:rPr lang="en-US"/>
              <a:t>5. Salaries peaked in 2023, then slightly declined, with a broader distribution between 2023 and 2024.</a:t>
            </a:r>
            <a:endParaRPr lang="zh-CN"/>
          </a:p>
        </p:txBody>
      </p:sp>
      <p:sp>
        <p:nvSpPr>
          <p:cNvPr id="4" name="灯片编号占位符 3"/>
          <p:cNvSpPr>
            <a:spLocks noGrp="1"/>
          </p:cNvSpPr>
          <p:nvPr>
            <p:ph type="sldNum" sz="quarter" idx="5"/>
          </p:nvPr>
        </p:nvSpPr>
        <p:spPr/>
        <p:txBody>
          <a:bodyPr/>
          <a:lstStyle/>
          <a:p>
            <a:fld id="{ECC5C895-71EA-9E42-AA9C-1EB76BC7E424}" type="slidenum">
              <a:rPr lang="en-US" smtClean="0"/>
              <a:t>17</a:t>
            </a:fld>
            <a:endParaRPr lang="en-US"/>
          </a:p>
        </p:txBody>
      </p:sp>
    </p:spTree>
    <p:extLst>
      <p:ext uri="{BB962C8B-B14F-4D97-AF65-F5344CB8AC3E}">
        <p14:creationId xmlns:p14="http://schemas.microsoft.com/office/powerpoint/2010/main" val="5556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1. Medium-sized companies have a higher proportion of senior-level employees.</a:t>
            </a:r>
            <a:endParaRPr lang="zh-CN"/>
          </a:p>
          <a:p>
            <a:r>
              <a:rPr lang="en-US"/>
              <a:t>2. Large companies pay more at junior levels, but medium-sized companies offer better salaries at intermediate and senior levels.</a:t>
            </a:r>
            <a:endParaRPr lang="zh-CN"/>
          </a:p>
          <a:p>
            <a:r>
              <a:rPr lang="en-US"/>
              <a:t>3. Large companies offer higher salary ceilings for executive positions, but medium-sized companies have more balanced salary distributions.</a:t>
            </a:r>
            <a:endParaRPr lang="zh-CN"/>
          </a:p>
        </p:txBody>
      </p:sp>
      <p:sp>
        <p:nvSpPr>
          <p:cNvPr id="4" name="灯片编号占位符 3"/>
          <p:cNvSpPr>
            <a:spLocks noGrp="1"/>
          </p:cNvSpPr>
          <p:nvPr>
            <p:ph type="sldNum" sz="quarter" idx="5"/>
          </p:nvPr>
        </p:nvSpPr>
        <p:spPr/>
        <p:txBody>
          <a:bodyPr/>
          <a:lstStyle/>
          <a:p>
            <a:fld id="{ECC5C895-71EA-9E42-AA9C-1EB76BC7E424}" type="slidenum">
              <a:rPr lang="en-US" smtClean="0"/>
              <a:t>18</a:t>
            </a:fld>
            <a:endParaRPr lang="en-US"/>
          </a:p>
        </p:txBody>
      </p:sp>
    </p:spTree>
    <p:extLst>
      <p:ext uri="{BB962C8B-B14F-4D97-AF65-F5344CB8AC3E}">
        <p14:creationId xmlns:p14="http://schemas.microsoft.com/office/powerpoint/2010/main" val="44566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Medium-sized and large companies have the highest demand for data engineering and data science positions. However, in terms of average salaries, medium-sized companies offer the highest salaries for machine learning and artificial intelligence positions, while large companies provide the highest salaries for leadership and management roles.</a:t>
            </a:r>
            <a:endParaRPr lang="zh-CN" altLang="en-US"/>
          </a:p>
        </p:txBody>
      </p:sp>
      <p:sp>
        <p:nvSpPr>
          <p:cNvPr id="4" name="Slide Number Placeholder 3"/>
          <p:cNvSpPr>
            <a:spLocks noGrp="1"/>
          </p:cNvSpPr>
          <p:nvPr>
            <p:ph type="sldNum" sz="quarter" idx="5"/>
          </p:nvPr>
        </p:nvSpPr>
        <p:spPr/>
        <p:txBody>
          <a:bodyPr/>
          <a:lstStyle/>
          <a:p>
            <a:fld id="{ECC5C895-71EA-9E42-AA9C-1EB76BC7E424}" type="slidenum">
              <a:rPr lang="en-US" smtClean="0"/>
              <a:t>19</a:t>
            </a:fld>
            <a:endParaRPr lang="en-US"/>
          </a:p>
        </p:txBody>
      </p:sp>
    </p:spTree>
    <p:extLst>
      <p:ext uri="{BB962C8B-B14F-4D97-AF65-F5344CB8AC3E}">
        <p14:creationId xmlns:p14="http://schemas.microsoft.com/office/powerpoint/2010/main" val="412454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one-way analysis of variance (ANOVA), we examined the impact of different factors on salaries. The results show that company size, job title, employee location, experience level, and work setting significantly influence salary variations. Factors with a p-value less than 0.05 are considered to have a significant impact on salaries, providing an important basis for our subsequent in-depth analysis.</a:t>
            </a:r>
            <a:endParaRPr lang="zh-CN" altLang="en-US"/>
          </a:p>
        </p:txBody>
      </p:sp>
      <p:sp>
        <p:nvSpPr>
          <p:cNvPr id="4" name="Slide Number Placeholder 3"/>
          <p:cNvSpPr>
            <a:spLocks noGrp="1"/>
          </p:cNvSpPr>
          <p:nvPr>
            <p:ph type="sldNum" sz="quarter" idx="5"/>
          </p:nvPr>
        </p:nvSpPr>
        <p:spPr/>
        <p:txBody>
          <a:bodyPr/>
          <a:lstStyle/>
          <a:p>
            <a:fld id="{ECC5C895-71EA-9E42-AA9C-1EB76BC7E424}" type="slidenum">
              <a:rPr lang="en-US" smtClean="0"/>
              <a:t>20</a:t>
            </a:fld>
            <a:endParaRPr lang="en-US"/>
          </a:p>
        </p:txBody>
      </p:sp>
    </p:spTree>
    <p:extLst>
      <p:ext uri="{BB962C8B-B14F-4D97-AF65-F5344CB8AC3E}">
        <p14:creationId xmlns:p14="http://schemas.microsoft.com/office/powerpoint/2010/main" val="378547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a multiple linear regression model to analyze salary factors, explaining 36.5% of the variation. Dummy variable encoding was used for categorical variables like company size, job title, experience level, work setting, and company location.</a:t>
            </a:r>
            <a:endParaRPr lang="zh-CN"/>
          </a:p>
          <a:p>
            <a:r>
              <a:rPr lang="en-US"/>
              <a:t> </a:t>
            </a:r>
          </a:p>
          <a:p>
            <a:r>
              <a:rPr lang="en-US"/>
              <a:t>Results show that medium-sized companies offer higher salaries than large companies, while small companies offer lower salaries. Job title and experience level significantly impact salaries, with executive-level positions and on-site work settings earning higher salaries.</a:t>
            </a:r>
            <a:endParaRPr lang="zh-CN"/>
          </a:p>
        </p:txBody>
      </p:sp>
      <p:sp>
        <p:nvSpPr>
          <p:cNvPr id="4" name="Slide Number Placeholder 3"/>
          <p:cNvSpPr>
            <a:spLocks noGrp="1"/>
          </p:cNvSpPr>
          <p:nvPr>
            <p:ph type="sldNum" sz="quarter" idx="5"/>
          </p:nvPr>
        </p:nvSpPr>
        <p:spPr/>
        <p:txBody>
          <a:bodyPr/>
          <a:lstStyle/>
          <a:p>
            <a:fld id="{ECC5C895-71EA-9E42-AA9C-1EB76BC7E424}" type="slidenum">
              <a:rPr lang="en-US" smtClean="0"/>
              <a:t>21</a:t>
            </a:fld>
            <a:endParaRPr lang="en-US"/>
          </a:p>
        </p:txBody>
      </p:sp>
    </p:spTree>
    <p:extLst>
      <p:ext uri="{BB962C8B-B14F-4D97-AF65-F5344CB8AC3E}">
        <p14:creationId xmlns:p14="http://schemas.microsoft.com/office/powerpoint/2010/main" val="235120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results show that the model for large companies has a stronger explanatory power (R²=0.628), while the model for medium-sized companies has a relatively lower explanatory power (R²=0.328). This indicates that in large companies, factors such as job title, experience level, work setting, and company location have a more significant impact on salaries.</a:t>
            </a:r>
            <a:endParaRPr lang="zh-CN" altLang="en-US"/>
          </a:p>
        </p:txBody>
      </p:sp>
      <p:sp>
        <p:nvSpPr>
          <p:cNvPr id="4" name="Slide Number Placeholder 3"/>
          <p:cNvSpPr>
            <a:spLocks noGrp="1"/>
          </p:cNvSpPr>
          <p:nvPr>
            <p:ph type="sldNum" sz="quarter" idx="5"/>
          </p:nvPr>
        </p:nvSpPr>
        <p:spPr/>
        <p:txBody>
          <a:bodyPr/>
          <a:lstStyle/>
          <a:p>
            <a:fld id="{ECC5C895-71EA-9E42-AA9C-1EB76BC7E424}" type="slidenum">
              <a:rPr lang="en-US" smtClean="0"/>
              <a:t>22</a:t>
            </a:fld>
            <a:endParaRPr lang="en-US"/>
          </a:p>
        </p:txBody>
      </p:sp>
    </p:spTree>
    <p:extLst>
      <p:ext uri="{BB962C8B-B14F-4D97-AF65-F5344CB8AC3E}">
        <p14:creationId xmlns:p14="http://schemas.microsoft.com/office/powerpoint/2010/main" val="408270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slide" Target="slide31.xml"/><Relationship Id="rId5" Type="http://schemas.openxmlformats.org/officeDocument/2006/relationships/image" Target="../media/image1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slide" Target="slide31.xml"/><Relationship Id="rId5" Type="http://schemas.openxmlformats.org/officeDocument/2006/relationships/image" Target="../media/image1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slide" Target="slide31.xml"/><Relationship Id="rId5" Type="http://schemas.openxmlformats.org/officeDocument/2006/relationships/image" Target="../media/image18.sv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30.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slide" Target="slide29.xml"/><Relationship Id="rId5" Type="http://schemas.openxmlformats.org/officeDocument/2006/relationships/slide" Target="slide28.xml"/><Relationship Id="rId4" Type="http://schemas.openxmlformats.org/officeDocument/2006/relationships/image" Target="../media/image1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1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a:p>
          </p:txBody>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grpSp>
        <p:nvGrpSpPr>
          <p:cNvPr id="19" name="Group 18">
            <a:extLst>
              <a:ext uri="{FF2B5EF4-FFF2-40B4-BE49-F238E27FC236}">
                <a16:creationId xmlns:a16="http://schemas.microsoft.com/office/drawing/2014/main" id="{E7A830AE-5D91-C6BC-C188-9971D1E17C77}"/>
              </a:ext>
            </a:extLst>
          </p:cNvPr>
          <p:cNvGrpSpPr/>
          <p:nvPr/>
        </p:nvGrpSpPr>
        <p:grpSpPr>
          <a:xfrm>
            <a:off x="1756816" y="3139951"/>
            <a:ext cx="3459096" cy="689204"/>
            <a:chOff x="1756816" y="3139951"/>
            <a:chExt cx="3459096" cy="689204"/>
          </a:xfrm>
        </p:grpSpPr>
        <p:sp>
          <p:nvSpPr>
            <p:cNvPr id="13" name="Freeform 13"/>
            <p:cNvSpPr/>
            <p:nvPr/>
          </p:nvSpPr>
          <p:spPr>
            <a:xfrm>
              <a:off x="1756816" y="3199810"/>
              <a:ext cx="3459096" cy="569486"/>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txBody>
            <a:bodyPr/>
            <a:lstStyle/>
            <a:p>
              <a:endParaRPr lang="en-US"/>
            </a:p>
          </p:txBody>
        </p:sp>
        <p:sp>
          <p:nvSpPr>
            <p:cNvPr id="14" name="TextBox 14"/>
            <p:cNvSpPr txBox="1"/>
            <p:nvPr/>
          </p:nvSpPr>
          <p:spPr>
            <a:xfrm>
              <a:off x="1756816" y="3139951"/>
              <a:ext cx="3459096" cy="689204"/>
            </a:xfrm>
            <a:prstGeom prst="rect">
              <a:avLst/>
            </a:prstGeom>
          </p:spPr>
          <p:txBody>
            <a:bodyPr lIns="56055" tIns="56055" rIns="56055" bIns="56055" rtlCol="0" anchor="ctr"/>
            <a:lstStyle/>
            <a:p>
              <a:pPr algn="ctr">
                <a:lnSpc>
                  <a:spcPts val="3120"/>
                </a:lnSpc>
              </a:pPr>
              <a:r>
                <a:rPr lang="en-US" sz="2800" b="1">
                  <a:solidFill>
                    <a:srgbClr val="FFFFFF"/>
                  </a:solidFill>
                  <a:latin typeface="Calibri" panose="020F0502020204030204" pitchFamily="34" charset="0"/>
                  <a:cs typeface="Calibri" panose="020F0502020204030204" pitchFamily="34" charset="0"/>
                </a:rPr>
                <a:t>QF632 Presentation</a:t>
              </a:r>
            </a:p>
          </p:txBody>
        </p:sp>
      </p:grpSp>
      <p:sp>
        <p:nvSpPr>
          <p:cNvPr id="15" name="Freeform 15"/>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0898910" y="1311745"/>
            <a:ext cx="6932476" cy="7663511"/>
          </a:xfrm>
          <a:custGeom>
            <a:avLst/>
            <a:gdLst/>
            <a:ahLst/>
            <a:cxnLst/>
            <a:rect l="l" t="t" r="r" b="b"/>
            <a:pathLst>
              <a:path w="6932476" h="7663511">
                <a:moveTo>
                  <a:pt x="0" y="0"/>
                </a:moveTo>
                <a:lnTo>
                  <a:pt x="6932477" y="0"/>
                </a:lnTo>
                <a:lnTo>
                  <a:pt x="6932477" y="7663511"/>
                </a:lnTo>
                <a:lnTo>
                  <a:pt x="0" y="7663511"/>
                </a:lnTo>
                <a:lnTo>
                  <a:pt x="0" y="0"/>
                </a:lnTo>
                <a:close/>
              </a:path>
            </a:pathLst>
          </a:custGeom>
          <a:blipFill>
            <a:blip r:embed="rId6"/>
            <a:stretch>
              <a:fillRect l="-26350" r="-40510"/>
            </a:stretch>
          </a:blipFill>
        </p:spPr>
        <p:txBody>
          <a:bodyPr/>
          <a:lstStyle/>
          <a:p>
            <a:endParaRPr lang="en-US"/>
          </a:p>
        </p:txBody>
      </p:sp>
      <p:sp>
        <p:nvSpPr>
          <p:cNvPr id="17" name="TextBox 17"/>
          <p:cNvSpPr txBox="1"/>
          <p:nvPr/>
        </p:nvSpPr>
        <p:spPr>
          <a:xfrm>
            <a:off x="1752928" y="7034551"/>
            <a:ext cx="8553855" cy="1518942"/>
          </a:xfrm>
          <a:prstGeom prst="rect">
            <a:avLst/>
          </a:prstGeom>
        </p:spPr>
        <p:txBody>
          <a:bodyPr lIns="0" tIns="0" rIns="0" bIns="0" rtlCol="0" anchor="t">
            <a:spAutoFit/>
          </a:bodyPr>
          <a:lstStyle/>
          <a:p>
            <a:pPr algn="l">
              <a:lnSpc>
                <a:spcPts val="4045"/>
              </a:lnSpc>
            </a:pPr>
            <a:r>
              <a:rPr lang="en-US" sz="3200" spc="144">
                <a:solidFill>
                  <a:srgbClr val="1C5739"/>
                </a:solidFill>
                <a:latin typeface="Calibri" panose="020F0502020204030204" pitchFamily="34" charset="0"/>
                <a:cs typeface="Calibri" panose="020F0502020204030204" pitchFamily="34" charset="0"/>
              </a:rPr>
              <a:t>Group </a:t>
            </a:r>
            <a:r>
              <a:rPr lang="en-US" altLang="zh-CN" sz="3200" spc="144">
                <a:solidFill>
                  <a:srgbClr val="1C5739"/>
                </a:solidFill>
                <a:latin typeface="Calibri" panose="020F0502020204030204" pitchFamily="34" charset="0"/>
                <a:cs typeface="Calibri" panose="020F0502020204030204" pitchFamily="34" charset="0"/>
              </a:rPr>
              <a:t>13</a:t>
            </a:r>
            <a:r>
              <a:rPr lang="zh-CN" altLang="en-US" sz="3200" spc="144">
                <a:solidFill>
                  <a:srgbClr val="1C5739"/>
                </a:solidFill>
                <a:latin typeface="Calibri" panose="020F0502020204030204" pitchFamily="34" charset="0"/>
                <a:cs typeface="Calibri" panose="020F0502020204030204" pitchFamily="34" charset="0"/>
              </a:rPr>
              <a:t> </a:t>
            </a:r>
            <a:r>
              <a:rPr lang="en-US" sz="3200" spc="144">
                <a:solidFill>
                  <a:srgbClr val="1C5739"/>
                </a:solidFill>
                <a:latin typeface="Calibri" panose="020F0502020204030204" pitchFamily="34" charset="0"/>
                <a:cs typeface="Calibri" panose="020F0502020204030204" pitchFamily="34" charset="0"/>
              </a:rPr>
              <a:t>Member:</a:t>
            </a:r>
          </a:p>
          <a:p>
            <a:pPr algn="l">
              <a:lnSpc>
                <a:spcPts val="4045"/>
              </a:lnSpc>
            </a:pPr>
            <a:r>
              <a:rPr lang="en-US" sz="3200" spc="144">
                <a:solidFill>
                  <a:srgbClr val="1C5739"/>
                </a:solidFill>
                <a:latin typeface="Calibri" panose="020F0502020204030204" pitchFamily="34" charset="0"/>
                <a:cs typeface="Calibri" panose="020F0502020204030204" pitchFamily="34" charset="0"/>
              </a:rPr>
              <a:t>CHEN </a:t>
            </a:r>
            <a:r>
              <a:rPr lang="en-US" sz="3200" spc="144" err="1">
                <a:solidFill>
                  <a:srgbClr val="1C5739"/>
                </a:solidFill>
                <a:latin typeface="Calibri" panose="020F0502020204030204" pitchFamily="34" charset="0"/>
                <a:cs typeface="Calibri" panose="020F0502020204030204" pitchFamily="34" charset="0"/>
              </a:rPr>
              <a:t>Liangrui</a:t>
            </a:r>
            <a:r>
              <a:rPr lang="en-US" sz="3200" spc="144">
                <a:solidFill>
                  <a:srgbClr val="1C5739"/>
                </a:solidFill>
                <a:latin typeface="Calibri" panose="020F0502020204030204" pitchFamily="34" charset="0"/>
                <a:cs typeface="Calibri" panose="020F0502020204030204" pitchFamily="34" charset="0"/>
              </a:rPr>
              <a:t>, MAI Jialing, WONG </a:t>
            </a:r>
            <a:r>
              <a:rPr lang="en-US" sz="3200" spc="144" err="1">
                <a:solidFill>
                  <a:srgbClr val="1C5739"/>
                </a:solidFill>
                <a:latin typeface="Calibri" panose="020F0502020204030204" pitchFamily="34" charset="0"/>
                <a:cs typeface="Calibri" panose="020F0502020204030204" pitchFamily="34" charset="0"/>
              </a:rPr>
              <a:t>Keat</a:t>
            </a:r>
            <a:r>
              <a:rPr lang="en-US" sz="3200" spc="144">
                <a:solidFill>
                  <a:srgbClr val="1C5739"/>
                </a:solidFill>
                <a:latin typeface="Calibri" panose="020F0502020204030204" pitchFamily="34" charset="0"/>
                <a:cs typeface="Calibri" panose="020F0502020204030204" pitchFamily="34" charset="0"/>
              </a:rPr>
              <a:t> Ye, </a:t>
            </a:r>
          </a:p>
          <a:p>
            <a:pPr algn="l">
              <a:lnSpc>
                <a:spcPts val="4045"/>
              </a:lnSpc>
            </a:pPr>
            <a:r>
              <a:rPr lang="en-US" sz="3200" spc="144">
                <a:solidFill>
                  <a:srgbClr val="1C5739"/>
                </a:solidFill>
                <a:latin typeface="Calibri" panose="020F0502020204030204" pitchFamily="34" charset="0"/>
                <a:cs typeface="Calibri" panose="020F0502020204030204" pitchFamily="34" charset="0"/>
              </a:rPr>
              <a:t>XIANG Sihan, XUE </a:t>
            </a:r>
            <a:r>
              <a:rPr lang="en-US" sz="3200" spc="144" err="1">
                <a:solidFill>
                  <a:srgbClr val="1C5739"/>
                </a:solidFill>
                <a:latin typeface="Calibri" panose="020F0502020204030204" pitchFamily="34" charset="0"/>
                <a:cs typeface="Calibri" panose="020F0502020204030204" pitchFamily="34" charset="0"/>
              </a:rPr>
              <a:t>Yuanhuang</a:t>
            </a:r>
            <a:endParaRPr lang="en-US" sz="3200" spc="144">
              <a:solidFill>
                <a:srgbClr val="1C5739"/>
              </a:solidFill>
              <a:latin typeface="Calibri" panose="020F0502020204030204" pitchFamily="34" charset="0"/>
              <a:cs typeface="Calibri" panose="020F0502020204030204" pitchFamily="34" charset="0"/>
            </a:endParaRPr>
          </a:p>
        </p:txBody>
      </p:sp>
      <p:sp>
        <p:nvSpPr>
          <p:cNvPr id="18" name="TextBox 18"/>
          <p:cNvSpPr txBox="1"/>
          <p:nvPr/>
        </p:nvSpPr>
        <p:spPr>
          <a:xfrm>
            <a:off x="1752928" y="4040995"/>
            <a:ext cx="10756200" cy="2613481"/>
          </a:xfrm>
          <a:prstGeom prst="rect">
            <a:avLst/>
          </a:prstGeom>
        </p:spPr>
        <p:txBody>
          <a:bodyPr lIns="0" tIns="0" rIns="0" bIns="0" rtlCol="0" anchor="t">
            <a:spAutoFit/>
          </a:bodyPr>
          <a:lstStyle/>
          <a:p>
            <a:pPr algn="l">
              <a:lnSpc>
                <a:spcPts val="9414"/>
              </a:lnSpc>
            </a:pPr>
            <a:r>
              <a:rPr lang="en-US" sz="9806">
                <a:solidFill>
                  <a:srgbClr val="1C5739"/>
                </a:solidFill>
                <a:latin typeface="Codec Pro ExtraBold"/>
              </a:rPr>
              <a:t>FINANCIAL</a:t>
            </a:r>
          </a:p>
          <a:p>
            <a:pPr algn="l">
              <a:lnSpc>
                <a:spcPts val="9414"/>
              </a:lnSpc>
            </a:pPr>
            <a:r>
              <a:rPr lang="en-US" sz="9806">
                <a:solidFill>
                  <a:srgbClr val="1C5739"/>
                </a:solidFill>
                <a:latin typeface="Codec Pro ExtraBold"/>
              </a:rPr>
              <a:t>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11252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1: Interpolation by Using KNN Imputer</a:t>
            </a:r>
          </a:p>
        </p:txBody>
      </p:sp>
      <p:pic>
        <p:nvPicPr>
          <p:cNvPr id="4" name="Picture 3" descr="A graph of stock market&#10;&#10;Description automatically generated with medium confidence">
            <a:extLst>
              <a:ext uri="{FF2B5EF4-FFF2-40B4-BE49-F238E27FC236}">
                <a16:creationId xmlns:a16="http://schemas.microsoft.com/office/drawing/2014/main" id="{74250063-2870-E587-5027-44198C8F8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468344"/>
            <a:ext cx="15240000" cy="8572500"/>
          </a:xfrm>
          <a:prstGeom prst="rect">
            <a:avLst/>
          </a:prstGeom>
          <a:ln w="38100">
            <a:solidFill>
              <a:srgbClr val="1B5738"/>
            </a:solidFill>
            <a:prstDash val="dash"/>
          </a:ln>
        </p:spPr>
      </p:pic>
      <p:sp>
        <p:nvSpPr>
          <p:cNvPr id="5" name="TextBox 4">
            <a:extLst>
              <a:ext uri="{FF2B5EF4-FFF2-40B4-BE49-F238E27FC236}">
                <a16:creationId xmlns:a16="http://schemas.microsoft.com/office/drawing/2014/main" id="{2202CCAF-CB66-E20A-7F8D-8D62C9F3C9C6}"/>
              </a:ext>
            </a:extLst>
          </p:cNvPr>
          <p:cNvSpPr txBox="1"/>
          <p:nvPr/>
        </p:nvSpPr>
        <p:spPr>
          <a:xfrm>
            <a:off x="1524000" y="858596"/>
            <a:ext cx="1329612" cy="523220"/>
          </a:xfrm>
          <a:prstGeom prst="rect">
            <a:avLst/>
          </a:prstGeom>
          <a:noFill/>
        </p:spPr>
        <p:txBody>
          <a:bodyPr wrap="square">
            <a:spAutoFit/>
          </a:bodyPr>
          <a:lstStyle/>
          <a:p>
            <a:r>
              <a:rPr lang="en-US" sz="2800" b="1" i="1"/>
              <a:t>Results</a:t>
            </a:r>
            <a:endParaRPr lang="en-US" sz="2800"/>
          </a:p>
        </p:txBody>
      </p:sp>
    </p:spTree>
    <p:extLst>
      <p:ext uri="{BB962C8B-B14F-4D97-AF65-F5344CB8AC3E}">
        <p14:creationId xmlns:p14="http://schemas.microsoft.com/office/powerpoint/2010/main" val="1967242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11252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1: Further Exploration</a:t>
            </a:r>
            <a:r>
              <a:rPr lang="zh-CN" altLang="en-US" sz="4000" b="1">
                <a:solidFill>
                  <a:srgbClr val="1B5738"/>
                </a:solidFill>
                <a:latin typeface="Calibri" panose="020F0502020204030204" pitchFamily="34" charset="0"/>
                <a:cs typeface="Calibri" panose="020F0502020204030204" pitchFamily="34" charset="0"/>
              </a:rPr>
              <a:t> </a:t>
            </a:r>
            <a:r>
              <a:rPr lang="en-US" sz="4000" b="1">
                <a:solidFill>
                  <a:srgbClr val="1B5738"/>
                </a:solidFill>
                <a:latin typeface="Calibri" panose="020F0502020204030204" pitchFamily="34" charset="0"/>
                <a:cs typeface="Calibri" panose="020F0502020204030204" pitchFamily="34" charset="0"/>
              </a:rPr>
              <a:t>– Correlation</a:t>
            </a:r>
          </a:p>
        </p:txBody>
      </p:sp>
      <p:pic>
        <p:nvPicPr>
          <p:cNvPr id="10" name="Picture 9" descr="A screenshot of a graph&#10;&#10;Description automatically generated">
            <a:extLst>
              <a:ext uri="{FF2B5EF4-FFF2-40B4-BE49-F238E27FC236}">
                <a16:creationId xmlns:a16="http://schemas.microsoft.com/office/drawing/2014/main" id="{0CBB8524-CD1B-7534-FB5B-A4BBBF93A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875784"/>
            <a:ext cx="13287759" cy="8535431"/>
          </a:xfrm>
          <a:prstGeom prst="rect">
            <a:avLst/>
          </a:prstGeom>
        </p:spPr>
      </p:pic>
      <p:sp>
        <p:nvSpPr>
          <p:cNvPr id="24" name="Rounded Rectangle 23">
            <a:extLst>
              <a:ext uri="{FF2B5EF4-FFF2-40B4-BE49-F238E27FC236}">
                <a16:creationId xmlns:a16="http://schemas.microsoft.com/office/drawing/2014/main" id="{ECD84468-54B9-03A3-5212-8E71CEA7FB08}"/>
              </a:ext>
            </a:extLst>
          </p:cNvPr>
          <p:cNvSpPr/>
          <p:nvPr/>
        </p:nvSpPr>
        <p:spPr>
          <a:xfrm>
            <a:off x="4114800" y="7581900"/>
            <a:ext cx="2590800" cy="1829315"/>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CD33F08-3226-B9C2-3EB1-BAACE635EA37}"/>
              </a:ext>
            </a:extLst>
          </p:cNvPr>
          <p:cNvSpPr txBox="1"/>
          <p:nvPr/>
        </p:nvSpPr>
        <p:spPr>
          <a:xfrm>
            <a:off x="609600" y="7625438"/>
            <a:ext cx="3200400" cy="1815882"/>
          </a:xfrm>
          <a:prstGeom prst="rect">
            <a:avLst/>
          </a:prstGeom>
          <a:noFill/>
        </p:spPr>
        <p:txBody>
          <a:bodyPr wrap="square" rtlCol="0">
            <a:spAutoFit/>
          </a:bodyPr>
          <a:lstStyle/>
          <a:p>
            <a:r>
              <a:rPr lang="en-US" sz="2800"/>
              <a:t>‘Signal’ and ‘Adj Close’ have the </a:t>
            </a:r>
            <a:r>
              <a:rPr lang="en-US" sz="2800" b="1" i="1">
                <a:solidFill>
                  <a:srgbClr val="C00000"/>
                </a:solidFill>
              </a:rPr>
              <a:t>highest correlation </a:t>
            </a:r>
            <a:r>
              <a:rPr lang="en-US" sz="2800"/>
              <a:t>relationship.</a:t>
            </a:r>
          </a:p>
        </p:txBody>
      </p:sp>
    </p:spTree>
    <p:extLst>
      <p:ext uri="{BB962C8B-B14F-4D97-AF65-F5344CB8AC3E}">
        <p14:creationId xmlns:p14="http://schemas.microsoft.com/office/powerpoint/2010/main" val="320424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11252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1: Further Exploration – Time Lag Analysis</a:t>
            </a:r>
          </a:p>
        </p:txBody>
      </p:sp>
      <p:sp>
        <p:nvSpPr>
          <p:cNvPr id="3" name="Rounded Rectangle 2">
            <a:extLst>
              <a:ext uri="{FF2B5EF4-FFF2-40B4-BE49-F238E27FC236}">
                <a16:creationId xmlns:a16="http://schemas.microsoft.com/office/drawing/2014/main" id="{F4EA4292-52E3-6094-C3EC-89E31AF4A1AE}"/>
              </a:ext>
            </a:extLst>
          </p:cNvPr>
          <p:cNvSpPr/>
          <p:nvPr/>
        </p:nvSpPr>
        <p:spPr>
          <a:xfrm>
            <a:off x="2783743" y="2342585"/>
            <a:ext cx="1905000" cy="1729346"/>
          </a:xfrm>
          <a:prstGeom prst="roundRect">
            <a:avLst/>
          </a:prstGeom>
          <a:solidFill>
            <a:srgbClr val="397D5A">
              <a:alpha val="49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8005C079-A19C-BCE4-776E-FCB7FB03B139}"/>
              </a:ext>
            </a:extLst>
          </p:cNvPr>
          <p:cNvGraphicFramePr>
            <a:graphicFrameLocks noGrp="1"/>
          </p:cNvGraphicFramePr>
          <p:nvPr>
            <p:extLst>
              <p:ext uri="{D42A27DB-BD31-4B8C-83A1-F6EECF244321}">
                <p14:modId xmlns:p14="http://schemas.microsoft.com/office/powerpoint/2010/main" val="3777386669"/>
              </p:ext>
            </p:extLst>
          </p:nvPr>
        </p:nvGraphicFramePr>
        <p:xfrm>
          <a:off x="3053541" y="2342585"/>
          <a:ext cx="12877800" cy="1494664"/>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76734393"/>
                    </a:ext>
                  </a:extLst>
                </a:gridCol>
                <a:gridCol w="11049000">
                  <a:extLst>
                    <a:ext uri="{9D8B030D-6E8A-4147-A177-3AD203B41FA5}">
                      <a16:colId xmlns:a16="http://schemas.microsoft.com/office/drawing/2014/main" val="1944687118"/>
                    </a:ext>
                  </a:extLst>
                </a:gridCol>
              </a:tblGrid>
              <a:tr h="370840">
                <a:tc>
                  <a:txBody>
                    <a:bodyPr/>
                    <a:lstStyle/>
                    <a:p>
                      <a:pPr>
                        <a:lnSpc>
                          <a:spcPct val="150000"/>
                        </a:lnSpc>
                      </a:pPr>
                      <a:r>
                        <a:rPr lang="en-US" sz="3200" b="1" i="1">
                          <a:solidFill>
                            <a:schemeClr val="tx1"/>
                          </a:solidFill>
                        </a:rPr>
                        <a:t>Step 1</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a:t>Create lagged signal columns. (lag = 1,2,3)</a:t>
                      </a:r>
                      <a:endParaRPr lang="en-US" sz="2800" i="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905015"/>
                  </a:ext>
                </a:extLst>
              </a:tr>
              <a:tr h="370840">
                <a:tc>
                  <a:txBody>
                    <a:bodyPr/>
                    <a:lstStyle/>
                    <a:p>
                      <a:pPr>
                        <a:lnSpc>
                          <a:spcPct val="150000"/>
                        </a:lnSpc>
                      </a:pPr>
                      <a:r>
                        <a:rPr lang="en-US" sz="3200" b="1" i="1">
                          <a:solidFill>
                            <a:schemeClr val="tx1"/>
                          </a:solidFill>
                        </a:rPr>
                        <a:t>Step 2</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a:t>Calculate correlation with different lags and Adj Close.</a:t>
                      </a:r>
                      <a:endParaRPr lang="en-MY" sz="2800" b="0" i="0" kern="1200">
                        <a:solidFill>
                          <a:schemeClr val="tx1"/>
                        </a:solidFill>
                        <a:effectLst/>
                        <a:latin typeface="+mn-lt"/>
                        <a:ea typeface="+mn-ea"/>
                        <a:cs typeface="+mn-cs"/>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7024275"/>
                  </a:ext>
                </a:extLst>
              </a:tr>
            </a:tbl>
          </a:graphicData>
        </a:graphic>
      </p:graphicFrame>
      <p:grpSp>
        <p:nvGrpSpPr>
          <p:cNvPr id="12" name="Group 11">
            <a:extLst>
              <a:ext uri="{FF2B5EF4-FFF2-40B4-BE49-F238E27FC236}">
                <a16:creationId xmlns:a16="http://schemas.microsoft.com/office/drawing/2014/main" id="{EEEFDB22-AB8F-B266-EDED-0D7455AA3F71}"/>
              </a:ext>
            </a:extLst>
          </p:cNvPr>
          <p:cNvGrpSpPr/>
          <p:nvPr/>
        </p:nvGrpSpPr>
        <p:grpSpPr>
          <a:xfrm>
            <a:off x="1328835" y="1797121"/>
            <a:ext cx="15630331" cy="6692759"/>
            <a:chOff x="1752600" y="738451"/>
            <a:chExt cx="15630331" cy="6692759"/>
          </a:xfrm>
        </p:grpSpPr>
        <p:sp>
          <p:nvSpPr>
            <p:cNvPr id="4" name="Rounded Rectangle 3">
              <a:extLst>
                <a:ext uri="{FF2B5EF4-FFF2-40B4-BE49-F238E27FC236}">
                  <a16:creationId xmlns:a16="http://schemas.microsoft.com/office/drawing/2014/main" id="{5D2D1E13-7C2D-61BB-75E8-E4C81B099F93}"/>
                </a:ext>
              </a:extLst>
            </p:cNvPr>
            <p:cNvSpPr/>
            <p:nvPr/>
          </p:nvSpPr>
          <p:spPr>
            <a:xfrm>
              <a:off x="1752600" y="1088672"/>
              <a:ext cx="15630331" cy="6342538"/>
            </a:xfrm>
            <a:prstGeom prst="roundRect">
              <a:avLst/>
            </a:prstGeom>
            <a:noFill/>
            <a:ln w="57150">
              <a:solidFill>
                <a:srgbClr val="1B5738"/>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9FCAA32-D467-BFC0-C173-69ABDB3B5132}"/>
                </a:ext>
              </a:extLst>
            </p:cNvPr>
            <p:cNvSpPr txBox="1"/>
            <p:nvPr/>
          </p:nvSpPr>
          <p:spPr>
            <a:xfrm>
              <a:off x="2068553" y="738451"/>
              <a:ext cx="1092800" cy="584775"/>
            </a:xfrm>
            <a:prstGeom prst="rect">
              <a:avLst/>
            </a:prstGeom>
            <a:solidFill>
              <a:schemeClr val="bg1"/>
            </a:solidFill>
            <a:ln>
              <a:noFill/>
            </a:ln>
          </p:spPr>
          <p:txBody>
            <a:bodyPr wrap="none" rtlCol="0">
              <a:spAutoFit/>
            </a:bodyPr>
            <a:lstStyle/>
            <a:p>
              <a:r>
                <a:rPr lang="en-US" sz="3200" b="1" i="1"/>
                <a:t>Steps</a:t>
              </a:r>
            </a:p>
          </p:txBody>
        </p:sp>
      </p:grpSp>
      <p:pic>
        <p:nvPicPr>
          <p:cNvPr id="11" name="Picture 10" descr="A graph with a red line&#10;&#10;Description automatically generated">
            <a:extLst>
              <a:ext uri="{FF2B5EF4-FFF2-40B4-BE49-F238E27FC236}">
                <a16:creationId xmlns:a16="http://schemas.microsoft.com/office/drawing/2014/main" id="{274E1DFD-8F15-CE5C-8582-578BA22DF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553" y="4267174"/>
            <a:ext cx="13417550" cy="4029507"/>
          </a:xfrm>
          <a:prstGeom prst="rect">
            <a:avLst/>
          </a:prstGeom>
        </p:spPr>
      </p:pic>
    </p:spTree>
    <p:extLst>
      <p:ext uri="{BB962C8B-B14F-4D97-AF65-F5344CB8AC3E}">
        <p14:creationId xmlns:p14="http://schemas.microsoft.com/office/powerpoint/2010/main" val="2845993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graph with green lines&#10;&#10;Description automatically generated">
            <a:extLst>
              <a:ext uri="{FF2B5EF4-FFF2-40B4-BE49-F238E27FC236}">
                <a16:creationId xmlns:a16="http://schemas.microsoft.com/office/drawing/2014/main" id="{FD1B19DB-1084-7D20-CD7A-6DC5E8D39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075" y="1828608"/>
            <a:ext cx="15101850" cy="2224997"/>
          </a:xfrm>
          <a:prstGeom prst="rect">
            <a:avLst/>
          </a:prstGeom>
        </p:spPr>
      </p:pic>
      <p:pic>
        <p:nvPicPr>
          <p:cNvPr id="25" name="Picture 24" descr="A graph showing a graph of a stock market&#10;&#10;Description automatically generated with medium confidence">
            <a:extLst>
              <a:ext uri="{FF2B5EF4-FFF2-40B4-BE49-F238E27FC236}">
                <a16:creationId xmlns:a16="http://schemas.microsoft.com/office/drawing/2014/main" id="{91BA8F8C-02F8-C6AA-5974-F6645063F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161" y="4501642"/>
            <a:ext cx="14395674" cy="4305106"/>
          </a:xfrm>
          <a:prstGeom prst="rect">
            <a:avLst/>
          </a:prstGeom>
        </p:spPr>
      </p:pic>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11252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1: Further Exploration – Time Lag Analysis</a:t>
            </a:r>
          </a:p>
        </p:txBody>
      </p:sp>
      <p:sp>
        <p:nvSpPr>
          <p:cNvPr id="3" name="Rounded Rectangle 2">
            <a:extLst>
              <a:ext uri="{FF2B5EF4-FFF2-40B4-BE49-F238E27FC236}">
                <a16:creationId xmlns:a16="http://schemas.microsoft.com/office/drawing/2014/main" id="{F4EA4292-52E3-6094-C3EC-89E31AF4A1AE}"/>
              </a:ext>
            </a:extLst>
          </p:cNvPr>
          <p:cNvSpPr/>
          <p:nvPr/>
        </p:nvSpPr>
        <p:spPr>
          <a:xfrm>
            <a:off x="2367154" y="1317188"/>
            <a:ext cx="1905000" cy="607886"/>
          </a:xfrm>
          <a:prstGeom prst="roundRect">
            <a:avLst/>
          </a:prstGeom>
          <a:solidFill>
            <a:srgbClr val="397D5A">
              <a:alpha val="49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8005C079-A19C-BCE4-776E-FCB7FB03B139}"/>
              </a:ext>
            </a:extLst>
          </p:cNvPr>
          <p:cNvGraphicFramePr>
            <a:graphicFrameLocks noGrp="1"/>
          </p:cNvGraphicFramePr>
          <p:nvPr>
            <p:extLst>
              <p:ext uri="{D42A27DB-BD31-4B8C-83A1-F6EECF244321}">
                <p14:modId xmlns:p14="http://schemas.microsoft.com/office/powerpoint/2010/main" val="1148838262"/>
              </p:ext>
            </p:extLst>
          </p:nvPr>
        </p:nvGraphicFramePr>
        <p:xfrm>
          <a:off x="2705100" y="1177678"/>
          <a:ext cx="12877800" cy="747332"/>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76734393"/>
                    </a:ext>
                  </a:extLst>
                </a:gridCol>
                <a:gridCol w="11049000">
                  <a:extLst>
                    <a:ext uri="{9D8B030D-6E8A-4147-A177-3AD203B41FA5}">
                      <a16:colId xmlns:a16="http://schemas.microsoft.com/office/drawing/2014/main" val="1944687118"/>
                    </a:ext>
                  </a:extLst>
                </a:gridCol>
              </a:tblGrid>
              <a:tr h="370840">
                <a:tc>
                  <a:txBody>
                    <a:bodyPr/>
                    <a:lstStyle/>
                    <a:p>
                      <a:pPr>
                        <a:lnSpc>
                          <a:spcPct val="150000"/>
                        </a:lnSpc>
                      </a:pPr>
                      <a:r>
                        <a:rPr lang="en-US" sz="3200" b="1" i="1">
                          <a:solidFill>
                            <a:schemeClr val="tx1"/>
                          </a:solidFill>
                        </a:rPr>
                        <a:t>Step 3</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a:t>Determine the optimal lag. (lag = 1 ~ 10)</a:t>
                      </a:r>
                      <a:endParaRPr lang="en-US" sz="2800" i="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905015"/>
                  </a:ext>
                </a:extLst>
              </a:tr>
            </a:tbl>
          </a:graphicData>
        </a:graphic>
      </p:graphicFrame>
      <p:grpSp>
        <p:nvGrpSpPr>
          <p:cNvPr id="12" name="Group 11">
            <a:extLst>
              <a:ext uri="{FF2B5EF4-FFF2-40B4-BE49-F238E27FC236}">
                <a16:creationId xmlns:a16="http://schemas.microsoft.com/office/drawing/2014/main" id="{EEEFDB22-AB8F-B266-EDED-0D7455AA3F71}"/>
              </a:ext>
            </a:extLst>
          </p:cNvPr>
          <p:cNvGrpSpPr/>
          <p:nvPr/>
        </p:nvGrpSpPr>
        <p:grpSpPr>
          <a:xfrm>
            <a:off x="1328833" y="707440"/>
            <a:ext cx="15630331" cy="9333404"/>
            <a:chOff x="1752600" y="829999"/>
            <a:chExt cx="15630331" cy="6601211"/>
          </a:xfrm>
        </p:grpSpPr>
        <p:sp>
          <p:nvSpPr>
            <p:cNvPr id="4" name="Rounded Rectangle 3">
              <a:extLst>
                <a:ext uri="{FF2B5EF4-FFF2-40B4-BE49-F238E27FC236}">
                  <a16:creationId xmlns:a16="http://schemas.microsoft.com/office/drawing/2014/main" id="{5D2D1E13-7C2D-61BB-75E8-E4C81B099F93}"/>
                </a:ext>
              </a:extLst>
            </p:cNvPr>
            <p:cNvSpPr/>
            <p:nvPr/>
          </p:nvSpPr>
          <p:spPr>
            <a:xfrm>
              <a:off x="1752600" y="1088672"/>
              <a:ext cx="15630331" cy="6342538"/>
            </a:xfrm>
            <a:prstGeom prst="roundRect">
              <a:avLst/>
            </a:prstGeom>
            <a:noFill/>
            <a:ln w="57150">
              <a:solidFill>
                <a:srgbClr val="1B5738"/>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9FCAA32-D467-BFC0-C173-69ABDB3B5132}"/>
                </a:ext>
              </a:extLst>
            </p:cNvPr>
            <p:cNvSpPr txBox="1"/>
            <p:nvPr/>
          </p:nvSpPr>
          <p:spPr>
            <a:xfrm>
              <a:off x="2004742" y="829999"/>
              <a:ext cx="1524862" cy="413592"/>
            </a:xfrm>
            <a:prstGeom prst="rect">
              <a:avLst/>
            </a:prstGeom>
            <a:solidFill>
              <a:schemeClr val="bg1"/>
            </a:solidFill>
            <a:ln>
              <a:noFill/>
            </a:ln>
          </p:spPr>
          <p:txBody>
            <a:bodyPr wrap="square" rtlCol="0">
              <a:spAutoFit/>
            </a:bodyPr>
            <a:lstStyle/>
            <a:p>
              <a:r>
                <a:rPr lang="en-US" sz="3200" b="1" i="1"/>
                <a:t>Steps</a:t>
              </a:r>
            </a:p>
          </p:txBody>
        </p:sp>
      </p:grpSp>
      <p:sp>
        <p:nvSpPr>
          <p:cNvPr id="22" name="Rounded Rectangle 21">
            <a:extLst>
              <a:ext uri="{FF2B5EF4-FFF2-40B4-BE49-F238E27FC236}">
                <a16:creationId xmlns:a16="http://schemas.microsoft.com/office/drawing/2014/main" id="{3A02A4DD-E3CB-909E-7213-56ED42B7EF09}"/>
              </a:ext>
            </a:extLst>
          </p:cNvPr>
          <p:cNvSpPr/>
          <p:nvPr/>
        </p:nvSpPr>
        <p:spPr>
          <a:xfrm>
            <a:off x="2367154" y="3893756"/>
            <a:ext cx="1905000" cy="607886"/>
          </a:xfrm>
          <a:prstGeom prst="roundRect">
            <a:avLst/>
          </a:prstGeom>
          <a:solidFill>
            <a:srgbClr val="397D5A">
              <a:alpha val="49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2BB907C-413A-0234-6878-200D4EE08C4E}"/>
              </a:ext>
            </a:extLst>
          </p:cNvPr>
          <p:cNvGrpSpPr/>
          <p:nvPr/>
        </p:nvGrpSpPr>
        <p:grpSpPr>
          <a:xfrm>
            <a:off x="7391400" y="2373798"/>
            <a:ext cx="1295400" cy="1427043"/>
            <a:chOff x="7081346" y="2855792"/>
            <a:chExt cx="1757854" cy="1771596"/>
          </a:xfrm>
        </p:grpSpPr>
        <p:cxnSp>
          <p:nvCxnSpPr>
            <p:cNvPr id="20" name="Curved Connector 19">
              <a:extLst>
                <a:ext uri="{FF2B5EF4-FFF2-40B4-BE49-F238E27FC236}">
                  <a16:creationId xmlns:a16="http://schemas.microsoft.com/office/drawing/2014/main" id="{FB4AD50F-FF21-AAD5-9A17-EB0504CEF375}"/>
                </a:ext>
              </a:extLst>
            </p:cNvPr>
            <p:cNvCxnSpPr/>
            <p:nvPr/>
          </p:nvCxnSpPr>
          <p:spPr>
            <a:xfrm rot="5400000" flipH="1" flipV="1">
              <a:off x="7950594" y="3134798"/>
              <a:ext cx="1167612" cy="609600"/>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3D7071E-B6CD-FDC7-0057-7C273CE41AD1}"/>
                </a:ext>
              </a:extLst>
            </p:cNvPr>
            <p:cNvSpPr txBox="1"/>
            <p:nvPr/>
          </p:nvSpPr>
          <p:spPr>
            <a:xfrm>
              <a:off x="7081346" y="3981057"/>
              <a:ext cx="1370888" cy="646331"/>
            </a:xfrm>
            <a:prstGeom prst="rect">
              <a:avLst/>
            </a:prstGeom>
            <a:noFill/>
          </p:spPr>
          <p:txBody>
            <a:bodyPr wrap="none" rtlCol="0">
              <a:spAutoFit/>
            </a:bodyPr>
            <a:lstStyle/>
            <a:p>
              <a:r>
                <a:rPr lang="en-US" b="1" i="1">
                  <a:solidFill>
                    <a:srgbClr val="C00000"/>
                  </a:solidFill>
                </a:rPr>
                <a:t>Recommend</a:t>
              </a:r>
            </a:p>
            <a:p>
              <a:pPr algn="ctr"/>
              <a:r>
                <a:rPr lang="en-US" b="1" i="1"/>
                <a:t>(lag = 5)</a:t>
              </a:r>
            </a:p>
          </p:txBody>
        </p:sp>
      </p:grpSp>
      <p:graphicFrame>
        <p:nvGraphicFramePr>
          <p:cNvPr id="23" name="Table 22">
            <a:extLst>
              <a:ext uri="{FF2B5EF4-FFF2-40B4-BE49-F238E27FC236}">
                <a16:creationId xmlns:a16="http://schemas.microsoft.com/office/drawing/2014/main" id="{5937B4A8-6CA5-4788-DAF3-83A0E040F721}"/>
              </a:ext>
            </a:extLst>
          </p:cNvPr>
          <p:cNvGraphicFramePr>
            <a:graphicFrameLocks noGrp="1"/>
          </p:cNvGraphicFramePr>
          <p:nvPr>
            <p:extLst>
              <p:ext uri="{D42A27DB-BD31-4B8C-83A1-F6EECF244321}">
                <p14:modId xmlns:p14="http://schemas.microsoft.com/office/powerpoint/2010/main" val="2318708941"/>
              </p:ext>
            </p:extLst>
          </p:nvPr>
        </p:nvGraphicFramePr>
        <p:xfrm>
          <a:off x="2705100" y="3728250"/>
          <a:ext cx="12877800" cy="747332"/>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76734393"/>
                    </a:ext>
                  </a:extLst>
                </a:gridCol>
                <a:gridCol w="11049000">
                  <a:extLst>
                    <a:ext uri="{9D8B030D-6E8A-4147-A177-3AD203B41FA5}">
                      <a16:colId xmlns:a16="http://schemas.microsoft.com/office/drawing/2014/main" val="1944687118"/>
                    </a:ext>
                  </a:extLst>
                </a:gridCol>
              </a:tblGrid>
              <a:tr h="370840">
                <a:tc>
                  <a:txBody>
                    <a:bodyPr/>
                    <a:lstStyle/>
                    <a:p>
                      <a:pPr>
                        <a:lnSpc>
                          <a:spcPct val="150000"/>
                        </a:lnSpc>
                      </a:pPr>
                      <a:r>
                        <a:rPr lang="en-US" sz="3200" b="1" i="1">
                          <a:solidFill>
                            <a:schemeClr val="tx1"/>
                          </a:solidFill>
                        </a:rPr>
                        <a:t>Step 4</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a:t>Determine the rolling correlation.</a:t>
                      </a:r>
                      <a:endParaRPr lang="en-US" sz="2800" i="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905015"/>
                  </a:ext>
                </a:extLst>
              </a:tr>
            </a:tbl>
          </a:graphicData>
        </a:graphic>
      </p:graphicFrame>
      <p:sp>
        <p:nvSpPr>
          <p:cNvPr id="31" name="TextBox 30">
            <a:extLst>
              <a:ext uri="{FF2B5EF4-FFF2-40B4-BE49-F238E27FC236}">
                <a16:creationId xmlns:a16="http://schemas.microsoft.com/office/drawing/2014/main" id="{60CF27F2-9087-8701-2904-B1032A5D8009}"/>
              </a:ext>
            </a:extLst>
          </p:cNvPr>
          <p:cNvSpPr txBox="1"/>
          <p:nvPr/>
        </p:nvSpPr>
        <p:spPr>
          <a:xfrm>
            <a:off x="5040485" y="8846244"/>
            <a:ext cx="12085598" cy="523220"/>
          </a:xfrm>
          <a:prstGeom prst="rect">
            <a:avLst/>
          </a:prstGeom>
          <a:noFill/>
        </p:spPr>
        <p:txBody>
          <a:bodyPr wrap="square">
            <a:spAutoFit/>
          </a:bodyPr>
          <a:lstStyle/>
          <a:p>
            <a:r>
              <a:rPr lang="en-MY" sz="2800">
                <a:highlight>
                  <a:srgbClr val="FFFFFF"/>
                </a:highlight>
                <a:latin typeface="Calibri" panose="020F0502020204030204" pitchFamily="34" charset="0"/>
                <a:cs typeface="Calibri" panose="020F0502020204030204" pitchFamily="34" charset="0"/>
              </a:rPr>
              <a:t>T</a:t>
            </a:r>
            <a:r>
              <a:rPr lang="en-MY" sz="2800" b="0" i="0">
                <a:effectLst/>
                <a:highlight>
                  <a:srgbClr val="FFFFFF"/>
                </a:highlight>
                <a:latin typeface="Calibri" panose="020F0502020204030204" pitchFamily="34" charset="0"/>
                <a:cs typeface="Calibri" panose="020F0502020204030204" pitchFamily="34" charset="0"/>
              </a:rPr>
              <a:t>he signal is most effective at predicting </a:t>
            </a:r>
            <a:r>
              <a:rPr lang="en-MY" sz="2800" b="0" i="0" err="1">
                <a:effectLst/>
                <a:highlight>
                  <a:srgbClr val="FFFFFF"/>
                </a:highlight>
                <a:latin typeface="Calibri" panose="020F0502020204030204" pitchFamily="34" charset="0"/>
                <a:cs typeface="Calibri" panose="020F0502020204030204" pitchFamily="34" charset="0"/>
              </a:rPr>
              <a:t>adj</a:t>
            </a:r>
            <a:r>
              <a:rPr lang="en-MY" sz="2800" b="0" i="0">
                <a:effectLst/>
                <a:highlight>
                  <a:srgbClr val="FFFFFF"/>
                </a:highlight>
                <a:latin typeface="Calibri" panose="020F0502020204030204" pitchFamily="34" charset="0"/>
                <a:cs typeface="Calibri" panose="020F0502020204030204" pitchFamily="34" charset="0"/>
              </a:rPr>
              <a:t> close price 5 days into the future.</a:t>
            </a:r>
            <a:endParaRPr lang="en-US" sz="280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1951F6FE-6A33-7C8A-1353-3FD7A491A3F3}"/>
              </a:ext>
            </a:extLst>
          </p:cNvPr>
          <p:cNvSpPr txBox="1"/>
          <p:nvPr/>
        </p:nvSpPr>
        <p:spPr>
          <a:xfrm>
            <a:off x="2113081" y="8692356"/>
            <a:ext cx="2927404" cy="830997"/>
          </a:xfrm>
          <a:prstGeom prst="rect">
            <a:avLst/>
          </a:prstGeom>
          <a:noFill/>
        </p:spPr>
        <p:txBody>
          <a:bodyPr wrap="none" rtlCol="0">
            <a:spAutoFit/>
          </a:bodyPr>
          <a:lstStyle/>
          <a:p>
            <a:r>
              <a:rPr lang="en-US" sz="4800" b="1" i="1">
                <a:solidFill>
                  <a:srgbClr val="C00000"/>
                </a:solidFill>
              </a:rPr>
              <a:t>Conclusion</a:t>
            </a:r>
          </a:p>
        </p:txBody>
      </p:sp>
    </p:spTree>
    <p:extLst>
      <p:ext uri="{BB962C8B-B14F-4D97-AF65-F5344CB8AC3E}">
        <p14:creationId xmlns:p14="http://schemas.microsoft.com/office/powerpoint/2010/main" val="384139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1: Further Exploration – OLS Regression Analysis</a:t>
            </a:r>
          </a:p>
        </p:txBody>
      </p:sp>
      <p:graphicFrame>
        <p:nvGraphicFramePr>
          <p:cNvPr id="7" name="Table 6">
            <a:extLst>
              <a:ext uri="{FF2B5EF4-FFF2-40B4-BE49-F238E27FC236}">
                <a16:creationId xmlns:a16="http://schemas.microsoft.com/office/drawing/2014/main" id="{76CC02F1-90B7-E8F6-3B59-CD4C4F868F9B}"/>
              </a:ext>
            </a:extLst>
          </p:cNvPr>
          <p:cNvGraphicFramePr>
            <a:graphicFrameLocks noGrp="1"/>
          </p:cNvGraphicFramePr>
          <p:nvPr>
            <p:extLst>
              <p:ext uri="{D42A27DB-BD31-4B8C-83A1-F6EECF244321}">
                <p14:modId xmlns:p14="http://schemas.microsoft.com/office/powerpoint/2010/main" val="2918896412"/>
              </p:ext>
            </p:extLst>
          </p:nvPr>
        </p:nvGraphicFramePr>
        <p:xfrm>
          <a:off x="990600" y="2294067"/>
          <a:ext cx="8305800" cy="6705597"/>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681104207"/>
                    </a:ext>
                  </a:extLst>
                </a:gridCol>
                <a:gridCol w="2768600">
                  <a:extLst>
                    <a:ext uri="{9D8B030D-6E8A-4147-A177-3AD203B41FA5}">
                      <a16:colId xmlns:a16="http://schemas.microsoft.com/office/drawing/2014/main" val="242821442"/>
                    </a:ext>
                  </a:extLst>
                </a:gridCol>
                <a:gridCol w="2768600">
                  <a:extLst>
                    <a:ext uri="{9D8B030D-6E8A-4147-A177-3AD203B41FA5}">
                      <a16:colId xmlns:a16="http://schemas.microsoft.com/office/drawing/2014/main" val="4064240078"/>
                    </a:ext>
                  </a:extLst>
                </a:gridCol>
              </a:tblGrid>
              <a:tr h="640422">
                <a:tc>
                  <a:txBody>
                    <a:bodyPr/>
                    <a:lstStyle/>
                    <a:p>
                      <a:pPr algn="ctr"/>
                      <a:r>
                        <a:rPr lang="en-US" sz="2800">
                          <a:solidFill>
                            <a:schemeClr val="bg1"/>
                          </a:solidFill>
                        </a:rPr>
                        <a:t>Metric</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solidFill>
                      <a:srgbClr val="1B5738"/>
                    </a:solidFill>
                  </a:tcPr>
                </a:tc>
                <a:tc>
                  <a:txBody>
                    <a:bodyPr/>
                    <a:lstStyle/>
                    <a:p>
                      <a:pPr algn="ctr"/>
                      <a:r>
                        <a:rPr lang="en-US" sz="2800">
                          <a:solidFill>
                            <a:schemeClr val="bg1"/>
                          </a:solidFill>
                        </a:rPr>
                        <a:t>Without Lag</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solidFill>
                      <a:srgbClr val="1B5738"/>
                    </a:solidFill>
                  </a:tcPr>
                </a:tc>
                <a:tc>
                  <a:txBody>
                    <a:bodyPr/>
                    <a:lstStyle/>
                    <a:p>
                      <a:pPr algn="ctr"/>
                      <a:r>
                        <a:rPr lang="en-US" sz="2800">
                          <a:solidFill>
                            <a:schemeClr val="bg1"/>
                          </a:solidFill>
                        </a:rPr>
                        <a:t>With Lag = 5</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solidFill>
                      <a:srgbClr val="1B5738"/>
                    </a:solidFill>
                  </a:tcPr>
                </a:tc>
                <a:extLst>
                  <a:ext uri="{0D108BD9-81ED-4DB2-BD59-A6C34878D82A}">
                    <a16:rowId xmlns:a16="http://schemas.microsoft.com/office/drawing/2014/main" val="2296393581"/>
                  </a:ext>
                </a:extLst>
              </a:tr>
              <a:tr h="640422">
                <a:tc>
                  <a:txBody>
                    <a:bodyPr/>
                    <a:lstStyle/>
                    <a:p>
                      <a:pPr algn="ctr"/>
                      <a:r>
                        <a:rPr lang="en-US" sz="2800" b="1">
                          <a:solidFill>
                            <a:sysClr val="windowText" lastClr="000000"/>
                          </a:solidFill>
                        </a:rPr>
                        <a:t>R-squared</a:t>
                      </a:r>
                    </a:p>
                  </a:txBody>
                  <a:tcPr>
                    <a:lnL w="38100" cap="flat" cmpd="sng" algn="ctr">
                      <a:solidFill>
                        <a:srgbClr val="1B5738"/>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1B5738">
                        <a:alpha val="19966"/>
                      </a:srgbClr>
                    </a:solidFill>
                  </a:tcPr>
                </a:tc>
                <a:tc>
                  <a:txBody>
                    <a:bodyPr/>
                    <a:lstStyle/>
                    <a:p>
                      <a:pPr algn="ctr"/>
                      <a:r>
                        <a:rPr lang="en-US" sz="2800" b="0">
                          <a:solidFill>
                            <a:schemeClr val="tx1"/>
                          </a:solidFill>
                        </a:rPr>
                        <a:t>0.9320</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0">
                          <a:solidFill>
                            <a:schemeClr val="tx1"/>
                          </a:solidFill>
                        </a:rPr>
                        <a:t>0.9450</a:t>
                      </a:r>
                    </a:p>
                  </a:txBody>
                  <a:tcPr>
                    <a:lnL w="38100" cap="flat" cmpd="sng" algn="ctr">
                      <a:no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75635"/>
                  </a:ext>
                </a:extLst>
              </a:tr>
              <a:tr h="640422">
                <a:tc>
                  <a:txBody>
                    <a:bodyPr/>
                    <a:lstStyle/>
                    <a:p>
                      <a:pPr algn="ctr"/>
                      <a:r>
                        <a:rPr lang="en-US" sz="2800" b="1">
                          <a:solidFill>
                            <a:sysClr val="windowText" lastClr="000000"/>
                          </a:solidFill>
                        </a:rPr>
                        <a:t>Adj R-squared</a:t>
                      </a:r>
                    </a:p>
                  </a:txBody>
                  <a:tcPr>
                    <a:lnL w="38100" cap="flat" cmpd="sng" algn="ctr">
                      <a:solidFill>
                        <a:srgbClr val="1B5738"/>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1B5738">
                        <a:alpha val="19966"/>
                      </a:srgbClr>
                    </a:solidFill>
                  </a:tcPr>
                </a:tc>
                <a:tc>
                  <a:txBody>
                    <a:bodyPr/>
                    <a:lstStyle/>
                    <a:p>
                      <a:pPr algn="ctr"/>
                      <a:r>
                        <a:rPr lang="en-US" sz="2800" b="0">
                          <a:solidFill>
                            <a:schemeClr val="tx1"/>
                          </a:solidFill>
                        </a:rPr>
                        <a:t>0.9320</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0">
                          <a:solidFill>
                            <a:schemeClr val="tx1"/>
                          </a:solidFill>
                        </a:rPr>
                        <a:t>0.9450</a:t>
                      </a:r>
                    </a:p>
                  </a:txBody>
                  <a:tcPr>
                    <a:lnL w="38100" cap="flat" cmpd="sng" algn="ctr">
                      <a:no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707942"/>
                  </a:ext>
                </a:extLst>
              </a:tr>
              <a:tr h="1167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ysClr val="windowText" lastClr="000000"/>
                          </a:solidFill>
                        </a:rPr>
                        <a:t>F-statistic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ysClr val="windowText" lastClr="000000"/>
                          </a:solidFill>
                        </a:rPr>
                        <a:t>(p-value)</a:t>
                      </a:r>
                    </a:p>
                  </a:txBody>
                  <a:tcPr>
                    <a:lnL w="38100" cap="flat" cmpd="sng" algn="ctr">
                      <a:solidFill>
                        <a:srgbClr val="1B5738"/>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1B5738">
                        <a:alpha val="19966"/>
                      </a:srgbClr>
                    </a:solidFill>
                  </a:tcPr>
                </a:tc>
                <a:tc>
                  <a:txBody>
                    <a:bodyPr/>
                    <a:lstStyle/>
                    <a:p>
                      <a:pPr algn="ctr"/>
                      <a:r>
                        <a:rPr lang="en-US" sz="2800" b="0">
                          <a:solidFill>
                            <a:schemeClr val="tx1"/>
                          </a:solidFill>
                        </a:rPr>
                        <a:t>14270</a:t>
                      </a:r>
                    </a:p>
                    <a:p>
                      <a:pPr algn="ctr"/>
                      <a:r>
                        <a:rPr lang="en-US" sz="2800" b="0">
                          <a:solidFill>
                            <a:schemeClr val="tx1"/>
                          </a:solidFill>
                        </a:rPr>
                        <a:t>(0.00)</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0">
                          <a:solidFill>
                            <a:schemeClr val="tx1"/>
                          </a:solidFill>
                        </a:rPr>
                        <a:t>17600</a:t>
                      </a:r>
                    </a:p>
                    <a:p>
                      <a:pPr algn="ctr"/>
                      <a:r>
                        <a:rPr lang="en-US" sz="2800" b="0">
                          <a:solidFill>
                            <a:schemeClr val="tx1"/>
                          </a:solidFill>
                        </a:rPr>
                        <a:t>(0.00)</a:t>
                      </a:r>
                    </a:p>
                  </a:txBody>
                  <a:tcPr>
                    <a:lnL w="38100" cap="flat" cmpd="sng" algn="ctr">
                      <a:no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2170089"/>
                  </a:ext>
                </a:extLst>
              </a:tr>
              <a:tr h="6404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ysClr val="windowText" lastClr="000000"/>
                          </a:solidFill>
                        </a:rPr>
                        <a:t>AIC</a:t>
                      </a:r>
                    </a:p>
                  </a:txBody>
                  <a:tcPr>
                    <a:lnL w="38100" cap="flat" cmpd="sng" algn="ctr">
                      <a:solidFill>
                        <a:srgbClr val="1B5738"/>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1B5738">
                        <a:alpha val="19966"/>
                      </a:srgbClr>
                    </a:solidFill>
                  </a:tcPr>
                </a:tc>
                <a:tc>
                  <a:txBody>
                    <a:bodyPr/>
                    <a:lstStyle/>
                    <a:p>
                      <a:pPr algn="ctr"/>
                      <a:r>
                        <a:rPr lang="en-US" sz="2800" b="0">
                          <a:solidFill>
                            <a:schemeClr val="tx1"/>
                          </a:solidFill>
                        </a:rPr>
                        <a:t>6070</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0">
                          <a:solidFill>
                            <a:schemeClr val="tx1"/>
                          </a:solidFill>
                        </a:rPr>
                        <a:t>6313</a:t>
                      </a:r>
                    </a:p>
                  </a:txBody>
                  <a:tcPr>
                    <a:lnL w="38100" cap="flat" cmpd="sng" algn="ctr">
                      <a:no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5094791"/>
                  </a:ext>
                </a:extLst>
              </a:tr>
              <a:tr h="6404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ysClr val="windowText" lastClr="000000"/>
                          </a:solidFill>
                        </a:rPr>
                        <a:t>BIC</a:t>
                      </a:r>
                    </a:p>
                  </a:txBody>
                  <a:tcPr>
                    <a:lnL w="38100" cap="flat" cmpd="sng" algn="ctr">
                      <a:solidFill>
                        <a:srgbClr val="1B5738"/>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1B5738">
                        <a:alpha val="19966"/>
                      </a:srgbClr>
                    </a:solidFill>
                  </a:tcPr>
                </a:tc>
                <a:tc>
                  <a:txBody>
                    <a:bodyPr/>
                    <a:lstStyle/>
                    <a:p>
                      <a:pPr algn="ctr"/>
                      <a:r>
                        <a:rPr lang="en-US" sz="2800" b="0">
                          <a:solidFill>
                            <a:schemeClr val="tx1"/>
                          </a:solidFill>
                        </a:rPr>
                        <a:t>6079</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0">
                          <a:solidFill>
                            <a:schemeClr val="tx1"/>
                          </a:solidFill>
                        </a:rPr>
                        <a:t>6323</a:t>
                      </a:r>
                    </a:p>
                  </a:txBody>
                  <a:tcPr>
                    <a:lnL w="38100" cap="flat" cmpd="sng" algn="ctr">
                      <a:no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652626"/>
                  </a:ext>
                </a:extLst>
              </a:tr>
              <a:tr h="1167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ysClr val="windowText" lastClr="000000"/>
                          </a:solidFill>
                        </a:rPr>
                        <a:t>Coefficients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ysClr val="windowText" lastClr="000000"/>
                          </a:solidFill>
                        </a:rPr>
                        <a:t>(Constant)</a:t>
                      </a:r>
                    </a:p>
                  </a:txBody>
                  <a:tcPr>
                    <a:lnL w="38100" cap="flat" cmpd="sng" algn="ctr">
                      <a:solidFill>
                        <a:srgbClr val="1B5738"/>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1B5738">
                        <a:alpha val="19966"/>
                      </a:srgbClr>
                    </a:solidFill>
                  </a:tcPr>
                </a:tc>
                <a:tc>
                  <a:txBody>
                    <a:bodyPr/>
                    <a:lstStyle/>
                    <a:p>
                      <a:pPr algn="ctr"/>
                      <a:r>
                        <a:rPr lang="en-US" sz="2800" b="0">
                          <a:solidFill>
                            <a:schemeClr val="tx1"/>
                          </a:solidFill>
                        </a:rPr>
                        <a:t>21.3651</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0">
                          <a:solidFill>
                            <a:schemeClr val="tx1"/>
                          </a:solidFill>
                        </a:rPr>
                        <a:t>21.7657</a:t>
                      </a:r>
                    </a:p>
                  </a:txBody>
                  <a:tcPr anchor="ctr">
                    <a:lnL w="38100" cap="flat" cmpd="sng" algn="ctr">
                      <a:no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23712"/>
                  </a:ext>
                </a:extLst>
              </a:tr>
              <a:tr h="1167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ysClr val="windowText" lastClr="000000"/>
                          </a:solidFill>
                        </a:rPr>
                        <a:t>Coefficients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ysClr val="windowText" lastClr="000000"/>
                          </a:solidFill>
                        </a:rPr>
                        <a:t>(Signal)</a:t>
                      </a:r>
                    </a:p>
                  </a:txBody>
                  <a:tcPr>
                    <a:lnL w="38100" cap="flat" cmpd="sng" algn="ctr">
                      <a:solidFill>
                        <a:srgbClr val="1B5738"/>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solidFill>
                      <a:srgbClr val="1B5738">
                        <a:alpha val="19966"/>
                      </a:srgbClr>
                    </a:solidFill>
                  </a:tcPr>
                </a:tc>
                <a:tc>
                  <a:txBody>
                    <a:bodyPr/>
                    <a:lstStyle/>
                    <a:p>
                      <a:pPr algn="ctr"/>
                      <a:r>
                        <a:rPr lang="en-US" sz="2800" b="0">
                          <a:solidFill>
                            <a:schemeClr val="tx1"/>
                          </a:solidFill>
                        </a:rPr>
                        <a:t>6.8189</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0">
                          <a:solidFill>
                            <a:schemeClr val="tx1"/>
                          </a:solidFill>
                        </a:rPr>
                        <a:t>6.8571</a:t>
                      </a:r>
                    </a:p>
                  </a:txBody>
                  <a:tcPr anchor="ctr">
                    <a:lnL w="38100" cap="flat" cmpd="sng" algn="ctr">
                      <a:no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299453"/>
                  </a:ext>
                </a:extLst>
              </a:tr>
            </a:tbl>
          </a:graphicData>
        </a:graphic>
      </p:graphicFrame>
      <p:sp>
        <p:nvSpPr>
          <p:cNvPr id="8" name="TextBox 7">
            <a:extLst>
              <a:ext uri="{FF2B5EF4-FFF2-40B4-BE49-F238E27FC236}">
                <a16:creationId xmlns:a16="http://schemas.microsoft.com/office/drawing/2014/main" id="{F141CCF9-F4FB-12FA-CA89-FA66C6258F37}"/>
              </a:ext>
            </a:extLst>
          </p:cNvPr>
          <p:cNvSpPr txBox="1"/>
          <p:nvPr/>
        </p:nvSpPr>
        <p:spPr>
          <a:xfrm>
            <a:off x="1449282" y="1085149"/>
            <a:ext cx="4543231" cy="954107"/>
          </a:xfrm>
          <a:prstGeom prst="rect">
            <a:avLst/>
          </a:prstGeom>
          <a:noFill/>
        </p:spPr>
        <p:txBody>
          <a:bodyPr wrap="none" rtlCol="0">
            <a:spAutoFit/>
          </a:bodyPr>
          <a:lstStyle/>
          <a:p>
            <a:r>
              <a:rPr lang="en-US" sz="2800"/>
              <a:t>X: Signal (With or without lag)</a:t>
            </a:r>
          </a:p>
          <a:p>
            <a:r>
              <a:rPr lang="en-US" sz="2800"/>
              <a:t>Y: Adjusted Close Price</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grpSp>
        <p:nvGrpSpPr>
          <p:cNvPr id="29" name="Group 28">
            <a:extLst>
              <a:ext uri="{FF2B5EF4-FFF2-40B4-BE49-F238E27FC236}">
                <a16:creationId xmlns:a16="http://schemas.microsoft.com/office/drawing/2014/main" id="{7D8965E5-925D-F55F-ADB8-2745CDE04532}"/>
              </a:ext>
            </a:extLst>
          </p:cNvPr>
          <p:cNvGrpSpPr/>
          <p:nvPr/>
        </p:nvGrpSpPr>
        <p:grpSpPr>
          <a:xfrm>
            <a:off x="9849170" y="1816616"/>
            <a:ext cx="8014342" cy="6209175"/>
            <a:chOff x="9761287" y="2371927"/>
            <a:chExt cx="8014342" cy="6209175"/>
          </a:xfrm>
        </p:grpSpPr>
        <p:sp>
          <p:nvSpPr>
            <p:cNvPr id="10" name="TextBox 9">
              <a:extLst>
                <a:ext uri="{FF2B5EF4-FFF2-40B4-BE49-F238E27FC236}">
                  <a16:creationId xmlns:a16="http://schemas.microsoft.com/office/drawing/2014/main" id="{94C13617-4C28-E6C0-BCF9-F17F0ECB8618}"/>
                </a:ext>
              </a:extLst>
            </p:cNvPr>
            <p:cNvSpPr txBox="1"/>
            <p:nvPr/>
          </p:nvSpPr>
          <p:spPr>
            <a:xfrm>
              <a:off x="10087116" y="2879559"/>
              <a:ext cx="7515084" cy="1631216"/>
            </a:xfrm>
            <a:prstGeom prst="rect">
              <a:avLst/>
            </a:prstGeom>
            <a:noFill/>
          </p:spPr>
          <p:txBody>
            <a:bodyPr wrap="square" rtlCol="0">
              <a:spAutoFit/>
            </a:bodyPr>
            <a:lstStyle/>
            <a:p>
              <a:pPr marL="457200" indent="-457200">
                <a:buFont typeface="Wingdings" pitchFamily="2" charset="2"/>
                <a:buChar char="Ø"/>
              </a:pPr>
              <a:r>
                <a:rPr lang="en-US" sz="2800" b="1" i="1"/>
                <a:t>R-squared and Adj R-squared</a:t>
              </a:r>
            </a:p>
            <a:p>
              <a:pPr lvl="1" algn="just"/>
              <a:r>
                <a:rPr lang="en-MY" sz="2400"/>
                <a:t>Higher values indicate that a larger proportion of the variance in the dependent variable is explained by the model.</a:t>
              </a:r>
              <a:endParaRPr lang="en-US" sz="2400"/>
            </a:p>
          </p:txBody>
        </p:sp>
        <p:sp>
          <p:nvSpPr>
            <p:cNvPr id="17" name="Rounded Rectangle 16">
              <a:extLst>
                <a:ext uri="{FF2B5EF4-FFF2-40B4-BE49-F238E27FC236}">
                  <a16:creationId xmlns:a16="http://schemas.microsoft.com/office/drawing/2014/main" id="{6F08D6EC-6048-6470-C672-8CD618112762}"/>
                </a:ext>
              </a:extLst>
            </p:cNvPr>
            <p:cNvSpPr/>
            <p:nvPr/>
          </p:nvSpPr>
          <p:spPr>
            <a:xfrm>
              <a:off x="9761287" y="2715305"/>
              <a:ext cx="8014342" cy="5865797"/>
            </a:xfrm>
            <a:prstGeom prst="roundRect">
              <a:avLst/>
            </a:prstGeom>
            <a:noFill/>
            <a:ln w="57150">
              <a:solidFill>
                <a:srgbClr val="1B5738"/>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TextBox 17">
              <a:extLst>
                <a:ext uri="{FF2B5EF4-FFF2-40B4-BE49-F238E27FC236}">
                  <a16:creationId xmlns:a16="http://schemas.microsoft.com/office/drawing/2014/main" id="{1BC895DE-E2A0-D494-7533-F5276A99E1DE}"/>
                </a:ext>
              </a:extLst>
            </p:cNvPr>
            <p:cNvSpPr txBox="1"/>
            <p:nvPr/>
          </p:nvSpPr>
          <p:spPr>
            <a:xfrm>
              <a:off x="10087116" y="4448238"/>
              <a:ext cx="7515084" cy="1631216"/>
            </a:xfrm>
            <a:prstGeom prst="rect">
              <a:avLst/>
            </a:prstGeom>
            <a:noFill/>
          </p:spPr>
          <p:txBody>
            <a:bodyPr wrap="square" rtlCol="0">
              <a:spAutoFit/>
            </a:bodyPr>
            <a:lstStyle/>
            <a:p>
              <a:pPr marL="457200" indent="-457200">
                <a:buFont typeface="Wingdings" pitchFamily="2" charset="2"/>
                <a:buChar char="Ø"/>
              </a:pPr>
              <a:r>
                <a:rPr lang="en-MY" sz="2800" b="1" i="1"/>
                <a:t>F-statistic and p-value</a:t>
              </a:r>
              <a:endParaRPr lang="en-US" sz="2800" b="1" i="1"/>
            </a:p>
            <a:p>
              <a:pPr lvl="1" algn="just"/>
              <a:r>
                <a:rPr lang="en-MY" sz="2400"/>
                <a:t>Higher F-statistic values suggest a better overall fit of the model, while lower p-values indicate that the model is statistically significant.</a:t>
              </a:r>
              <a:endParaRPr lang="en-US" sz="2400"/>
            </a:p>
          </p:txBody>
        </p:sp>
        <p:sp>
          <p:nvSpPr>
            <p:cNvPr id="19" name="TextBox 18">
              <a:extLst>
                <a:ext uri="{FF2B5EF4-FFF2-40B4-BE49-F238E27FC236}">
                  <a16:creationId xmlns:a16="http://schemas.microsoft.com/office/drawing/2014/main" id="{AD47D91B-511C-B043-E216-2AA57B18775B}"/>
                </a:ext>
              </a:extLst>
            </p:cNvPr>
            <p:cNvSpPr txBox="1"/>
            <p:nvPr/>
          </p:nvSpPr>
          <p:spPr>
            <a:xfrm>
              <a:off x="10087116" y="6039677"/>
              <a:ext cx="7515084" cy="892552"/>
            </a:xfrm>
            <a:prstGeom prst="rect">
              <a:avLst/>
            </a:prstGeom>
            <a:noFill/>
          </p:spPr>
          <p:txBody>
            <a:bodyPr wrap="square" rtlCol="0">
              <a:spAutoFit/>
            </a:bodyPr>
            <a:lstStyle/>
            <a:p>
              <a:pPr marL="457200" indent="-457200">
                <a:buFont typeface="Wingdings" pitchFamily="2" charset="2"/>
                <a:buChar char="Ø"/>
              </a:pPr>
              <a:r>
                <a:rPr lang="en-US" sz="2800" b="1" i="1"/>
                <a:t>AIC and BIC</a:t>
              </a:r>
            </a:p>
            <a:p>
              <a:pPr lvl="1" algn="just"/>
              <a:r>
                <a:rPr lang="en-MY" sz="2400"/>
                <a:t>Lower AIC and BIC values indicate a better model fit.</a:t>
              </a:r>
            </a:p>
          </p:txBody>
        </p:sp>
        <p:sp>
          <p:nvSpPr>
            <p:cNvPr id="24" name="TextBox 23">
              <a:extLst>
                <a:ext uri="{FF2B5EF4-FFF2-40B4-BE49-F238E27FC236}">
                  <a16:creationId xmlns:a16="http://schemas.microsoft.com/office/drawing/2014/main" id="{B48D1C63-329B-F26E-4E8B-9D160F6E2CDA}"/>
                </a:ext>
              </a:extLst>
            </p:cNvPr>
            <p:cNvSpPr txBox="1"/>
            <p:nvPr/>
          </p:nvSpPr>
          <p:spPr>
            <a:xfrm>
              <a:off x="10087116" y="6871482"/>
              <a:ext cx="7515084" cy="1631216"/>
            </a:xfrm>
            <a:prstGeom prst="rect">
              <a:avLst/>
            </a:prstGeom>
            <a:noFill/>
          </p:spPr>
          <p:txBody>
            <a:bodyPr wrap="square" rtlCol="0">
              <a:spAutoFit/>
            </a:bodyPr>
            <a:lstStyle/>
            <a:p>
              <a:pPr marL="457200" indent="-457200">
                <a:buFont typeface="Wingdings" pitchFamily="2" charset="2"/>
                <a:buChar char="Ø"/>
              </a:pPr>
              <a:r>
                <a:rPr lang="en-MY" sz="2800" b="1" i="1"/>
                <a:t>Coefficients</a:t>
              </a:r>
              <a:endParaRPr lang="en-US" sz="2800" b="1" i="1"/>
            </a:p>
            <a:p>
              <a:pPr lvl="1" algn="just"/>
              <a:r>
                <a:rPr lang="en-MY" sz="2400"/>
                <a:t>Higher coefficients indicate a stronger relationship between the independent variable and the dependent variable.</a:t>
              </a:r>
            </a:p>
          </p:txBody>
        </p:sp>
        <p:sp>
          <p:nvSpPr>
            <p:cNvPr id="27" name="TextBox 26">
              <a:extLst>
                <a:ext uri="{FF2B5EF4-FFF2-40B4-BE49-F238E27FC236}">
                  <a16:creationId xmlns:a16="http://schemas.microsoft.com/office/drawing/2014/main" id="{2CE22DBF-15E2-634C-A3E0-376D800C4526}"/>
                </a:ext>
              </a:extLst>
            </p:cNvPr>
            <p:cNvSpPr txBox="1"/>
            <p:nvPr/>
          </p:nvSpPr>
          <p:spPr>
            <a:xfrm>
              <a:off x="10087116" y="2371927"/>
              <a:ext cx="5124480" cy="523220"/>
            </a:xfrm>
            <a:prstGeom prst="rect">
              <a:avLst/>
            </a:prstGeom>
            <a:solidFill>
              <a:schemeClr val="bg1"/>
            </a:solidFill>
          </p:spPr>
          <p:txBody>
            <a:bodyPr wrap="none" rtlCol="0">
              <a:spAutoFit/>
            </a:bodyPr>
            <a:lstStyle/>
            <a:p>
              <a:r>
                <a:rPr lang="en-MY" sz="2800" b="1" i="1"/>
                <a:t>Key Metrics for Model Evaluation</a:t>
              </a:r>
            </a:p>
          </p:txBody>
        </p:sp>
      </p:grpSp>
      <p:sp>
        <p:nvSpPr>
          <p:cNvPr id="30" name="TextBox 29">
            <a:extLst>
              <a:ext uri="{FF2B5EF4-FFF2-40B4-BE49-F238E27FC236}">
                <a16:creationId xmlns:a16="http://schemas.microsoft.com/office/drawing/2014/main" id="{3ECD40DC-4D75-83A0-97BF-08F5B06FC696}"/>
              </a:ext>
            </a:extLst>
          </p:cNvPr>
          <p:cNvSpPr txBox="1"/>
          <p:nvPr/>
        </p:nvSpPr>
        <p:spPr>
          <a:xfrm>
            <a:off x="9773976" y="8025791"/>
            <a:ext cx="2927404" cy="830997"/>
          </a:xfrm>
          <a:prstGeom prst="rect">
            <a:avLst/>
          </a:prstGeom>
          <a:noFill/>
        </p:spPr>
        <p:txBody>
          <a:bodyPr wrap="none" rtlCol="0">
            <a:spAutoFit/>
          </a:bodyPr>
          <a:lstStyle/>
          <a:p>
            <a:r>
              <a:rPr lang="en-US" sz="4800" b="1" i="1">
                <a:solidFill>
                  <a:srgbClr val="C00000"/>
                </a:solidFill>
              </a:rPr>
              <a:t>Conclusion</a:t>
            </a:r>
          </a:p>
        </p:txBody>
      </p:sp>
      <p:sp>
        <p:nvSpPr>
          <p:cNvPr id="32" name="TextBox 31">
            <a:extLst>
              <a:ext uri="{FF2B5EF4-FFF2-40B4-BE49-F238E27FC236}">
                <a16:creationId xmlns:a16="http://schemas.microsoft.com/office/drawing/2014/main" id="{6C01FA4D-2F9E-451E-CE26-BF50BF2831FB}"/>
              </a:ext>
            </a:extLst>
          </p:cNvPr>
          <p:cNvSpPr txBox="1"/>
          <p:nvPr/>
        </p:nvSpPr>
        <p:spPr>
          <a:xfrm>
            <a:off x="9849170" y="8763326"/>
            <a:ext cx="7143430" cy="954107"/>
          </a:xfrm>
          <a:prstGeom prst="rect">
            <a:avLst/>
          </a:prstGeom>
          <a:noFill/>
        </p:spPr>
        <p:txBody>
          <a:bodyPr wrap="square">
            <a:spAutoFit/>
          </a:bodyPr>
          <a:lstStyle/>
          <a:p>
            <a:r>
              <a:rPr lang="en-MY" sz="2800"/>
              <a:t>The model with a 5-day lag appears to have a better fit compared to the model without a lag.</a:t>
            </a:r>
            <a:endParaRPr lang="en-US" sz="2800"/>
          </a:p>
        </p:txBody>
      </p:sp>
    </p:spTree>
    <p:extLst>
      <p:ext uri="{BB962C8B-B14F-4D97-AF65-F5344CB8AC3E}">
        <p14:creationId xmlns:p14="http://schemas.microsoft.com/office/powerpoint/2010/main" val="3371323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602205" y="4266176"/>
            <a:ext cx="11083591" cy="1754648"/>
          </a:xfrm>
          <a:prstGeom prst="rect">
            <a:avLst/>
          </a:prstGeom>
        </p:spPr>
        <p:txBody>
          <a:bodyPr lIns="0" tIns="0" rIns="0" bIns="0" rtlCol="0" anchor="t">
            <a:spAutoFit/>
          </a:bodyPr>
          <a:lstStyle/>
          <a:p>
            <a:pPr algn="ctr">
              <a:lnSpc>
                <a:spcPts val="14776"/>
              </a:lnSpc>
            </a:pPr>
            <a:r>
              <a:rPr lang="en-US" sz="10707" spc="1049">
                <a:solidFill>
                  <a:srgbClr val="FFFFFF"/>
                </a:solidFill>
                <a:latin typeface="Codec Pro ExtraBold"/>
              </a:rPr>
              <a:t>PROJECT </a:t>
            </a:r>
            <a:r>
              <a:rPr lang="en-US" altLang="zh-CN" sz="10707" spc="1049">
                <a:solidFill>
                  <a:srgbClr val="FFFFFF"/>
                </a:solidFill>
                <a:latin typeface="Codec Pro ExtraBold"/>
              </a:rPr>
              <a:t>2</a:t>
            </a:r>
            <a:r>
              <a:rPr lang="en-US" sz="10707" spc="1049">
                <a:solidFill>
                  <a:srgbClr val="FFFFFF"/>
                </a:solidFill>
                <a:latin typeface="Codec Pro ExtraBold"/>
              </a:rPr>
              <a:t> </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632244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Data Cleaning and Preprocessing</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graphicFrame>
        <p:nvGraphicFramePr>
          <p:cNvPr id="4" name="Table 3">
            <a:extLst>
              <a:ext uri="{FF2B5EF4-FFF2-40B4-BE49-F238E27FC236}">
                <a16:creationId xmlns:a16="http://schemas.microsoft.com/office/drawing/2014/main" id="{88A03AD9-E0FB-69CD-0EE7-7318B107F9ED}"/>
              </a:ext>
            </a:extLst>
          </p:cNvPr>
          <p:cNvGraphicFramePr>
            <a:graphicFrameLocks noGrp="1"/>
          </p:cNvGraphicFramePr>
          <p:nvPr>
            <p:extLst>
              <p:ext uri="{D42A27DB-BD31-4B8C-83A1-F6EECF244321}">
                <p14:modId xmlns:p14="http://schemas.microsoft.com/office/powerpoint/2010/main" val="2858679578"/>
              </p:ext>
            </p:extLst>
          </p:nvPr>
        </p:nvGraphicFramePr>
        <p:xfrm>
          <a:off x="1353067" y="2190318"/>
          <a:ext cx="15581866" cy="6527165"/>
        </p:xfrm>
        <a:graphic>
          <a:graphicData uri="http://schemas.openxmlformats.org/drawingml/2006/table">
            <a:tbl>
              <a:tblPr firstRow="1" bandRow="1">
                <a:tableStyleId>{2D5ABB26-0587-4C30-8999-92F81FD0307C}</a:tableStyleId>
              </a:tblPr>
              <a:tblGrid>
                <a:gridCol w="3895517">
                  <a:extLst>
                    <a:ext uri="{9D8B030D-6E8A-4147-A177-3AD203B41FA5}">
                      <a16:colId xmlns:a16="http://schemas.microsoft.com/office/drawing/2014/main" val="76734393"/>
                    </a:ext>
                  </a:extLst>
                </a:gridCol>
                <a:gridCol w="11686349">
                  <a:extLst>
                    <a:ext uri="{9D8B030D-6E8A-4147-A177-3AD203B41FA5}">
                      <a16:colId xmlns:a16="http://schemas.microsoft.com/office/drawing/2014/main" val="1944687118"/>
                    </a:ext>
                  </a:extLst>
                </a:gridCol>
              </a:tblGrid>
              <a:tr h="370840">
                <a:tc>
                  <a:txBody>
                    <a:bodyPr/>
                    <a:lstStyle/>
                    <a:p>
                      <a:pPr algn="ctr">
                        <a:lnSpc>
                          <a:spcPct val="150000"/>
                        </a:lnSpc>
                      </a:pPr>
                      <a:r>
                        <a:rPr lang="en-US" sz="2800" b="1" i="1">
                          <a:solidFill>
                            <a:schemeClr val="tx1"/>
                          </a:solidFill>
                        </a:rPr>
                        <a:t>Experience Level</a:t>
                      </a:r>
                    </a:p>
                  </a:txBody>
                  <a:tcPr anchor="ctr">
                    <a:lnL w="38100" cap="flat" cmpd="sng" algn="ctr">
                      <a:solidFill>
                        <a:srgbClr val="1B5738"/>
                      </a:solidFill>
                      <a:prstDash val="sysDash"/>
                      <a:round/>
                      <a:headEnd type="none" w="med" len="med"/>
                      <a:tailEnd type="none" w="med" len="med"/>
                    </a:lnL>
                    <a:lnR w="38100" cap="flat" cmpd="sng" algn="ctr">
                      <a:noFill/>
                      <a:prstDash val="sysDash"/>
                      <a:round/>
                      <a:headEnd type="none" w="med" len="med"/>
                      <a:tailEnd type="none" w="med" len="med"/>
                    </a:lnR>
                    <a:lnT w="38100" cap="flat" cmpd="sng" algn="ctr">
                      <a:solidFill>
                        <a:srgbClr val="1B5738"/>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i="0"/>
                        <a:t>Entry-level, Mid-level, Senior-level, Executive-level</a:t>
                      </a:r>
                    </a:p>
                  </a:txBody>
                  <a:tcPr anchor="ctr">
                    <a:lnL w="38100" cap="flat" cmpd="sng" algn="ctr">
                      <a:noFill/>
                      <a:prstDash val="sysDash"/>
                      <a:round/>
                      <a:headEnd type="none" w="med" len="med"/>
                      <a:tailEnd type="none" w="med" len="med"/>
                    </a:lnL>
                    <a:lnR w="38100" cap="flat" cmpd="sng" algn="ctr">
                      <a:solidFill>
                        <a:srgbClr val="1B5738"/>
                      </a:solidFill>
                      <a:prstDash val="sysDash"/>
                      <a:round/>
                      <a:headEnd type="none" w="med" len="med"/>
                      <a:tailEnd type="none" w="med" len="med"/>
                    </a:lnR>
                    <a:lnT w="38100" cap="flat" cmpd="sng" algn="ctr">
                      <a:solidFill>
                        <a:srgbClr val="1B5738"/>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905015"/>
                  </a:ext>
                </a:extLst>
              </a:tr>
              <a:tr h="370840">
                <a:tc>
                  <a:txBody>
                    <a:bodyPr/>
                    <a:lstStyle/>
                    <a:p>
                      <a:pPr algn="ctr">
                        <a:lnSpc>
                          <a:spcPct val="150000"/>
                        </a:lnSpc>
                      </a:pPr>
                      <a:r>
                        <a:rPr lang="en-US" sz="2800" b="1" i="1">
                          <a:solidFill>
                            <a:schemeClr val="tx1"/>
                          </a:solidFill>
                        </a:rPr>
                        <a:t>Job Category</a:t>
                      </a:r>
                    </a:p>
                  </a:txBody>
                  <a:tcPr anchor="ctr">
                    <a:lnL w="38100" cap="flat" cmpd="sng" algn="ctr">
                      <a:solidFill>
                        <a:srgbClr val="1B5738"/>
                      </a:solidFill>
                      <a:prstDash val="sysDash"/>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MY" sz="2800" b="0" i="0" kern="1200">
                          <a:solidFill>
                            <a:schemeClr val="tx1"/>
                          </a:solidFill>
                          <a:effectLst/>
                          <a:latin typeface="+mn-lt"/>
                          <a:ea typeface="+mn-ea"/>
                          <a:cs typeface="+mn-cs"/>
                        </a:rPr>
                        <a:t>For the same job title name in df1 -&gt; same category</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MY" sz="2800" b="0" i="0" kern="1200">
                          <a:solidFill>
                            <a:schemeClr val="tx1"/>
                          </a:solidFill>
                          <a:effectLst/>
                          <a:latin typeface="+mn-lt"/>
                          <a:ea typeface="+mn-ea"/>
                          <a:cs typeface="+mn-cs"/>
                        </a:rPr>
                        <a:t>Other:</a:t>
                      </a:r>
                    </a:p>
                    <a:p>
                      <a:pPr marL="457200" marR="0" lvl="0" indent="-457200" algn="l" defTabSz="914400" rtl="0" eaLnBrk="1" fontAlgn="auto" latinLnBrk="0" hangingPunct="1">
                        <a:lnSpc>
                          <a:spcPct val="150000"/>
                        </a:lnSpc>
                        <a:spcBef>
                          <a:spcPts val="0"/>
                        </a:spcBef>
                        <a:spcAft>
                          <a:spcPts val="0"/>
                        </a:spcAft>
                        <a:buClrTx/>
                        <a:buSzTx/>
                        <a:buFont typeface="Wingdings" pitchFamily="2" charset="2"/>
                        <a:buChar char="q"/>
                        <a:tabLst/>
                        <a:defRPr/>
                      </a:pPr>
                      <a:r>
                        <a:rPr lang="en-MY" sz="2800" b="0" i="0" kern="1200">
                          <a:solidFill>
                            <a:schemeClr val="tx1"/>
                          </a:solidFill>
                          <a:effectLst/>
                          <a:latin typeface="+mn-lt"/>
                          <a:ea typeface="+mn-ea"/>
                          <a:cs typeface="+mn-cs"/>
                        </a:rPr>
                        <a:t>Data Science and Research: Data Science &amp; Marketing Data Scientist</a:t>
                      </a:r>
                    </a:p>
                    <a:p>
                      <a:pPr marL="457200" marR="0" lvl="0" indent="-457200" algn="l" defTabSz="914400" rtl="0" eaLnBrk="1" fontAlgn="auto" latinLnBrk="0" hangingPunct="1">
                        <a:lnSpc>
                          <a:spcPct val="150000"/>
                        </a:lnSpc>
                        <a:spcBef>
                          <a:spcPts val="0"/>
                        </a:spcBef>
                        <a:spcAft>
                          <a:spcPts val="0"/>
                        </a:spcAft>
                        <a:buClrTx/>
                        <a:buSzTx/>
                        <a:buFont typeface="Wingdings" pitchFamily="2" charset="2"/>
                        <a:buChar char="q"/>
                        <a:tabLst/>
                        <a:defRPr/>
                      </a:pPr>
                      <a:r>
                        <a:rPr lang="en-MY" sz="2800" b="0" i="0" kern="1200">
                          <a:solidFill>
                            <a:schemeClr val="tx1"/>
                          </a:solidFill>
                          <a:effectLst/>
                          <a:latin typeface="+mn-lt"/>
                          <a:ea typeface="+mn-ea"/>
                          <a:cs typeface="+mn-cs"/>
                        </a:rPr>
                        <a:t>Machine Learning and AI: Prompt Engineer</a:t>
                      </a:r>
                    </a:p>
                    <a:p>
                      <a:pPr marL="457200" marR="0" lvl="0" indent="-457200" algn="l" defTabSz="914400" rtl="0" eaLnBrk="1" fontAlgn="auto" latinLnBrk="0" hangingPunct="1">
                        <a:lnSpc>
                          <a:spcPct val="150000"/>
                        </a:lnSpc>
                        <a:spcBef>
                          <a:spcPts val="0"/>
                        </a:spcBef>
                        <a:spcAft>
                          <a:spcPts val="0"/>
                        </a:spcAft>
                        <a:buClrTx/>
                        <a:buSzTx/>
                        <a:buFont typeface="Wingdings" pitchFamily="2" charset="2"/>
                        <a:buChar char="q"/>
                        <a:tabLst/>
                        <a:defRPr/>
                      </a:pPr>
                      <a:r>
                        <a:rPr lang="en-MY" sz="2800" b="0" i="0" kern="1200">
                          <a:solidFill>
                            <a:schemeClr val="tx1"/>
                          </a:solidFill>
                          <a:effectLst/>
                          <a:latin typeface="+mn-lt"/>
                          <a:ea typeface="+mn-ea"/>
                          <a:cs typeface="+mn-cs"/>
                        </a:rPr>
                        <a:t>Others: Leadership and Management </a:t>
                      </a:r>
                    </a:p>
                  </a:txBody>
                  <a:tcPr anchor="ctr">
                    <a:lnL w="38100" cap="flat" cmpd="sng" algn="ctr">
                      <a:noFill/>
                      <a:prstDash val="solid"/>
                      <a:round/>
                      <a:headEnd type="none" w="med" len="med"/>
                      <a:tailEnd type="none" w="med" len="med"/>
                    </a:lnL>
                    <a:lnR w="38100" cap="flat" cmpd="sng" algn="ctr">
                      <a:solidFill>
                        <a:srgbClr val="1B5738"/>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7024275"/>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800" b="1" i="1">
                          <a:solidFill>
                            <a:schemeClr val="tx1"/>
                          </a:solidFill>
                        </a:rPr>
                        <a:t>Employment Type</a:t>
                      </a:r>
                    </a:p>
                  </a:txBody>
                  <a:tcPr anchor="ctr">
                    <a:lnL w="38100" cap="flat" cmpd="sng" algn="ctr">
                      <a:solidFill>
                        <a:srgbClr val="1B5738"/>
                      </a:solidFill>
                      <a:prstDash val="sysDash"/>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0" i="0" kern="1200">
                          <a:solidFill>
                            <a:schemeClr val="tx1"/>
                          </a:solidFill>
                          <a:effectLst/>
                          <a:latin typeface="+mn-lt"/>
                          <a:ea typeface="+mn-ea"/>
                          <a:cs typeface="+mn-cs"/>
                        </a:rPr>
                        <a:t>Full-time, Part-time, Contract, Freelance</a:t>
                      </a:r>
                    </a:p>
                  </a:txBody>
                  <a:tcPr anchor="ctr">
                    <a:lnL w="38100" cap="flat" cmpd="sng" algn="ctr">
                      <a:noFill/>
                      <a:prstDash val="solid"/>
                      <a:round/>
                      <a:headEnd type="none" w="med" len="med"/>
                      <a:tailEnd type="none" w="med" len="med"/>
                    </a:lnL>
                    <a:lnR w="38100" cap="flat" cmpd="sng" algn="ctr">
                      <a:solidFill>
                        <a:srgbClr val="1B5738"/>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507908"/>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800" b="1" i="1">
                          <a:solidFill>
                            <a:schemeClr val="tx1"/>
                          </a:solidFill>
                        </a:rPr>
                        <a:t>Work Setting</a:t>
                      </a:r>
                    </a:p>
                  </a:txBody>
                  <a:tcPr anchor="ctr">
                    <a:lnL w="38100" cap="flat" cmpd="sng" algn="ctr">
                      <a:solidFill>
                        <a:srgbClr val="1B5738"/>
                      </a:solidFill>
                      <a:prstDash val="sysDash"/>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0" i="0" kern="1200">
                          <a:solidFill>
                            <a:schemeClr val="tx1"/>
                          </a:solidFill>
                          <a:effectLst/>
                          <a:latin typeface="+mn-lt"/>
                          <a:ea typeface="+mn-ea"/>
                          <a:cs typeface="+mn-cs"/>
                        </a:rPr>
                        <a:t>On-site, Remote, Hybrid</a:t>
                      </a:r>
                    </a:p>
                  </a:txBody>
                  <a:tcPr anchor="ctr">
                    <a:lnL w="38100" cap="flat" cmpd="sng" algn="ctr">
                      <a:noFill/>
                      <a:prstDash val="solid"/>
                      <a:round/>
                      <a:headEnd type="none" w="med" len="med"/>
                      <a:tailEnd type="none" w="med" len="med"/>
                    </a:lnL>
                    <a:lnR w="38100" cap="flat" cmpd="sng" algn="ctr">
                      <a:solidFill>
                        <a:srgbClr val="1B5738"/>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419043"/>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800" b="1" i="1">
                          <a:solidFill>
                            <a:schemeClr val="tx1"/>
                          </a:solidFill>
                        </a:rPr>
                        <a:t>Employee Residence &amp; Company Location</a:t>
                      </a:r>
                    </a:p>
                  </a:txBody>
                  <a:tcPr anchor="ctr">
                    <a:lnL w="38100" cap="flat" cmpd="sng" algn="ctr">
                      <a:solidFill>
                        <a:srgbClr val="1B5738"/>
                      </a:solidFill>
                      <a:prstDash val="sysDash"/>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1B5738"/>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0" i="0" kern="1200">
                          <a:solidFill>
                            <a:schemeClr val="tx1"/>
                          </a:solidFill>
                          <a:effectLst/>
                          <a:latin typeface="+mn-lt"/>
                          <a:ea typeface="+mn-ea"/>
                          <a:cs typeface="+mn-cs"/>
                        </a:rPr>
                        <a:t>From country code -&gt; country full name</a:t>
                      </a:r>
                      <a:endParaRPr lang="en-MY" sz="2800" b="0" i="0" kern="1200">
                        <a:solidFill>
                          <a:schemeClr val="tx1"/>
                        </a:solidFill>
                        <a:effectLst/>
                        <a:latin typeface="+mn-lt"/>
                        <a:ea typeface="+mn-ea"/>
                        <a:cs typeface="+mn-cs"/>
                      </a:endParaRPr>
                    </a:p>
                  </a:txBody>
                  <a:tcPr anchor="ctr">
                    <a:lnL w="38100" cap="flat" cmpd="sng" algn="ctr">
                      <a:noFill/>
                      <a:prstDash val="solid"/>
                      <a:round/>
                      <a:headEnd type="none" w="med" len="med"/>
                      <a:tailEnd type="none" w="med" len="med"/>
                    </a:lnL>
                    <a:lnR w="38100" cap="flat" cmpd="sng" algn="ctr">
                      <a:solidFill>
                        <a:srgbClr val="1B5738"/>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1B5738"/>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2557600"/>
                  </a:ext>
                </a:extLst>
              </a:tr>
            </a:tbl>
          </a:graphicData>
        </a:graphic>
      </p:graphicFrame>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8413457" cy="584775"/>
          </a:xfrm>
          <a:prstGeom prst="rect">
            <a:avLst/>
          </a:prstGeom>
          <a:noFill/>
        </p:spPr>
        <p:txBody>
          <a:bodyPr wrap="none" rtlCol="0">
            <a:spAutoFit/>
          </a:bodyPr>
          <a:lstStyle/>
          <a:p>
            <a:r>
              <a:rPr lang="en-MY" sz="3200" b="1" i="1"/>
              <a:t>Standardize all the Factor Names in the Columns</a:t>
            </a:r>
            <a:endParaRPr lang="en-US" sz="3200" b="1" i="1"/>
          </a:p>
        </p:txBody>
      </p:sp>
      <p:sp>
        <p:nvSpPr>
          <p:cNvPr id="11" name="TextBox 10">
            <a:extLst>
              <a:ext uri="{FF2B5EF4-FFF2-40B4-BE49-F238E27FC236}">
                <a16:creationId xmlns:a16="http://schemas.microsoft.com/office/drawing/2014/main" id="{8A2D2128-5972-BC8B-A1B0-44A2961216C1}"/>
              </a:ext>
            </a:extLst>
          </p:cNvPr>
          <p:cNvSpPr txBox="1"/>
          <p:nvPr/>
        </p:nvSpPr>
        <p:spPr>
          <a:xfrm>
            <a:off x="14487317" y="702835"/>
            <a:ext cx="3141501" cy="1200329"/>
          </a:xfrm>
          <a:prstGeom prst="rect">
            <a:avLst/>
          </a:prstGeom>
          <a:noFill/>
        </p:spPr>
        <p:txBody>
          <a:bodyPr wrap="none" rtlCol="0">
            <a:spAutoFit/>
          </a:bodyPr>
          <a:lstStyle/>
          <a:p>
            <a:r>
              <a:rPr lang="en-US"/>
              <a:t>df1: QF632_Project_2_a.csv.zip</a:t>
            </a:r>
          </a:p>
          <a:p>
            <a:r>
              <a:rPr lang="en-US"/>
              <a:t>df2: QF632_Project_2_b.csv.csv</a:t>
            </a:r>
          </a:p>
          <a:p>
            <a:r>
              <a:rPr lang="en-US"/>
              <a:t>df3: QF632_Project_2_c.csv.csv</a:t>
            </a:r>
          </a:p>
          <a:p>
            <a:r>
              <a:rPr lang="en-US"/>
              <a:t>df4: QF632_Project_2_d.csv.zip</a:t>
            </a:r>
          </a:p>
        </p:txBody>
      </p:sp>
      <p:sp>
        <p:nvSpPr>
          <p:cNvPr id="13" name="Rounded Rectangle 12">
            <a:extLst>
              <a:ext uri="{FF2B5EF4-FFF2-40B4-BE49-F238E27FC236}">
                <a16:creationId xmlns:a16="http://schemas.microsoft.com/office/drawing/2014/main" id="{A418E01D-6AD5-4596-166D-AC3968D5E242}"/>
              </a:ext>
            </a:extLst>
          </p:cNvPr>
          <p:cNvSpPr/>
          <p:nvPr/>
        </p:nvSpPr>
        <p:spPr>
          <a:xfrm>
            <a:off x="14478000" y="569382"/>
            <a:ext cx="3150818" cy="1394052"/>
          </a:xfrm>
          <a:prstGeom prst="roundRect">
            <a:avLst/>
          </a:prstGeom>
          <a:noFill/>
          <a:ln>
            <a:solidFill>
              <a:srgbClr val="1B57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B81654-E031-A867-109B-F2A10054605E}"/>
              </a:ext>
            </a:extLst>
          </p:cNvPr>
          <p:cNvSpPr txBox="1"/>
          <p:nvPr/>
        </p:nvSpPr>
        <p:spPr>
          <a:xfrm>
            <a:off x="14713489" y="342498"/>
            <a:ext cx="803938" cy="461665"/>
          </a:xfrm>
          <a:prstGeom prst="rect">
            <a:avLst/>
          </a:prstGeom>
          <a:solidFill>
            <a:schemeClr val="bg1"/>
          </a:solidFill>
        </p:spPr>
        <p:txBody>
          <a:bodyPr wrap="none" rtlCol="0">
            <a:spAutoFit/>
          </a:bodyPr>
          <a:lstStyle/>
          <a:p>
            <a:r>
              <a:rPr lang="en-US" sz="2400" b="1" i="1"/>
              <a:t>Note</a:t>
            </a:r>
          </a:p>
        </p:txBody>
      </p:sp>
    </p:spTree>
    <p:extLst>
      <p:ext uri="{BB962C8B-B14F-4D97-AF65-F5344CB8AC3E}">
        <p14:creationId xmlns:p14="http://schemas.microsoft.com/office/powerpoint/2010/main" val="1902357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Combined Data Frame (df1, df2 &amp; df3)</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3345981" cy="584775"/>
          </a:xfrm>
          <a:prstGeom prst="rect">
            <a:avLst/>
          </a:prstGeom>
          <a:noFill/>
        </p:spPr>
        <p:txBody>
          <a:bodyPr wrap="none" rtlCol="0">
            <a:spAutoFit/>
          </a:bodyPr>
          <a:lstStyle/>
          <a:p>
            <a:r>
              <a:rPr lang="en-MY" sz="3200" b="1" i="1"/>
              <a:t>Basic Visualization</a:t>
            </a:r>
            <a:endParaRPr lang="en-US" sz="3200" b="1" i="1"/>
          </a:p>
        </p:txBody>
      </p:sp>
      <p:pic>
        <p:nvPicPr>
          <p:cNvPr id="20" name="Picture 19" descr="A chart of a number of squares and numbers&#10;&#10;Description automatically generated with medium confidence">
            <a:extLst>
              <a:ext uri="{FF2B5EF4-FFF2-40B4-BE49-F238E27FC236}">
                <a16:creationId xmlns:a16="http://schemas.microsoft.com/office/drawing/2014/main" id="{51753436-CEF6-3B0F-E1F9-40BBCDA7ADA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611965" y="1245479"/>
            <a:ext cx="7361409" cy="5058000"/>
          </a:xfrm>
          <a:prstGeom prst="rect">
            <a:avLst/>
          </a:prstGeom>
          <a:ln w="28575">
            <a:solidFill>
              <a:srgbClr val="1B5738"/>
            </a:solidFill>
            <a:prstDash val="dash"/>
          </a:ln>
        </p:spPr>
      </p:pic>
      <p:pic>
        <p:nvPicPr>
          <p:cNvPr id="24" name="Picture 23" descr="A graph of a number of numbers and a number of numbers&#10;&#10;Description automatically generated with medium confidence">
            <a:extLst>
              <a:ext uri="{FF2B5EF4-FFF2-40B4-BE49-F238E27FC236}">
                <a16:creationId xmlns:a16="http://schemas.microsoft.com/office/drawing/2014/main" id="{209B2E22-F831-21CE-B26A-78D6694726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4625" y="6325027"/>
            <a:ext cx="4132524" cy="3406799"/>
          </a:xfrm>
          <a:prstGeom prst="rect">
            <a:avLst/>
          </a:prstGeom>
          <a:ln w="28575">
            <a:solidFill>
              <a:srgbClr val="1B5738"/>
            </a:solidFill>
            <a:prstDash val="dash"/>
          </a:ln>
        </p:spPr>
      </p:pic>
      <p:pic>
        <p:nvPicPr>
          <p:cNvPr id="30" name="Picture 29" descr="A graph of a number of people&#10;&#10;Description automatically generated with medium confidence">
            <a:extLst>
              <a:ext uri="{FF2B5EF4-FFF2-40B4-BE49-F238E27FC236}">
                <a16:creationId xmlns:a16="http://schemas.microsoft.com/office/drawing/2014/main" id="{E0F1085C-657D-C68B-5EEA-41E5FD475D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9442" y="6325027"/>
            <a:ext cx="4132524" cy="3406799"/>
          </a:xfrm>
          <a:prstGeom prst="rect">
            <a:avLst/>
          </a:prstGeom>
          <a:ln w="28575">
            <a:solidFill>
              <a:srgbClr val="1B5738"/>
            </a:solidFill>
            <a:prstDash val="dash"/>
          </a:ln>
        </p:spPr>
      </p:pic>
      <p:pic>
        <p:nvPicPr>
          <p:cNvPr id="32" name="Picture 31" descr="A green line graph with numbers and a line&#10;&#10;Description automatically generated">
            <a:extLst>
              <a:ext uri="{FF2B5EF4-FFF2-40B4-BE49-F238E27FC236}">
                <a16:creationId xmlns:a16="http://schemas.microsoft.com/office/drawing/2014/main" id="{8F5DD104-ED5C-81F7-9365-57EE4F53DBC0}"/>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9611965" y="6325027"/>
            <a:ext cx="7361409" cy="3405600"/>
          </a:xfrm>
          <a:prstGeom prst="rect">
            <a:avLst/>
          </a:prstGeom>
          <a:ln w="28575">
            <a:solidFill>
              <a:srgbClr val="1B5738"/>
            </a:solidFill>
            <a:prstDash val="dash"/>
          </a:ln>
        </p:spPr>
      </p:pic>
      <p:pic>
        <p:nvPicPr>
          <p:cNvPr id="35" name="Picture 34" descr="A graph of a number of people&#10;&#10;Description automatically generated with medium confidence">
            <a:extLst>
              <a:ext uri="{FF2B5EF4-FFF2-40B4-BE49-F238E27FC236}">
                <a16:creationId xmlns:a16="http://schemas.microsoft.com/office/drawing/2014/main" id="{57779B31-DC6B-F6E5-06A1-EE22FDF9A4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4625" y="1245479"/>
            <a:ext cx="8284571" cy="5058000"/>
          </a:xfrm>
          <a:prstGeom prst="rect">
            <a:avLst/>
          </a:prstGeom>
          <a:ln w="28575">
            <a:solidFill>
              <a:srgbClr val="1B5738"/>
            </a:solidFill>
            <a:prstDash val="dash"/>
          </a:ln>
        </p:spPr>
      </p:pic>
    </p:spTree>
    <p:extLst>
      <p:ext uri="{BB962C8B-B14F-4D97-AF65-F5344CB8AC3E}">
        <p14:creationId xmlns:p14="http://schemas.microsoft.com/office/powerpoint/2010/main" val="394185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Combined Data Frame (df1, df2 &amp; df3)</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3345981" cy="584775"/>
          </a:xfrm>
          <a:prstGeom prst="rect">
            <a:avLst/>
          </a:prstGeom>
          <a:noFill/>
        </p:spPr>
        <p:txBody>
          <a:bodyPr wrap="none" rtlCol="0">
            <a:spAutoFit/>
          </a:bodyPr>
          <a:lstStyle/>
          <a:p>
            <a:r>
              <a:rPr lang="en-MY" sz="3200" b="1" i="1"/>
              <a:t>Basic Visualization</a:t>
            </a:r>
            <a:endParaRPr lang="en-US" sz="3200" b="1" i="1"/>
          </a:p>
        </p:txBody>
      </p:sp>
      <p:grpSp>
        <p:nvGrpSpPr>
          <p:cNvPr id="11" name="Group 10">
            <a:extLst>
              <a:ext uri="{FF2B5EF4-FFF2-40B4-BE49-F238E27FC236}">
                <a16:creationId xmlns:a16="http://schemas.microsoft.com/office/drawing/2014/main" id="{63F37B4C-ADA8-928A-9944-17E9F5828175}"/>
              </a:ext>
            </a:extLst>
          </p:cNvPr>
          <p:cNvGrpSpPr/>
          <p:nvPr/>
        </p:nvGrpSpPr>
        <p:grpSpPr>
          <a:xfrm>
            <a:off x="762770" y="1988798"/>
            <a:ext cx="16762460" cy="7040901"/>
            <a:chOff x="1152647" y="1988798"/>
            <a:chExt cx="16762460" cy="7040901"/>
          </a:xfrm>
        </p:grpSpPr>
        <p:pic>
          <p:nvPicPr>
            <p:cNvPr id="7" name="Picture 6" descr="A graph of a number of green bars&#10;&#10;Description automatically generated">
              <a:extLst>
                <a:ext uri="{FF2B5EF4-FFF2-40B4-BE49-F238E27FC236}">
                  <a16:creationId xmlns:a16="http://schemas.microsoft.com/office/drawing/2014/main" id="{04C6C9B4-6D5B-C975-B33C-01AC471181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647" y="1988798"/>
              <a:ext cx="5203992" cy="7040901"/>
            </a:xfrm>
            <a:prstGeom prst="rect">
              <a:avLst/>
            </a:prstGeom>
            <a:ln w="28575">
              <a:solidFill>
                <a:srgbClr val="1B5738"/>
              </a:solidFill>
              <a:prstDash val="dash"/>
            </a:ln>
          </p:spPr>
        </p:pic>
        <p:pic>
          <p:nvPicPr>
            <p:cNvPr id="10" name="Picture 9" descr="A group of green and white graphs&#10;&#10;Description automatically generated">
              <a:extLst>
                <a:ext uri="{FF2B5EF4-FFF2-40B4-BE49-F238E27FC236}">
                  <a16:creationId xmlns:a16="http://schemas.microsoft.com/office/drawing/2014/main" id="{A1D72F0B-E5F0-E452-5355-3A599AE41B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6638" y="1988798"/>
              <a:ext cx="11558469" cy="7040901"/>
            </a:xfrm>
            <a:prstGeom prst="rect">
              <a:avLst/>
            </a:prstGeom>
            <a:ln w="28575">
              <a:solidFill>
                <a:srgbClr val="1B5738"/>
              </a:solidFill>
              <a:prstDash val="dash"/>
            </a:ln>
          </p:spPr>
        </p:pic>
      </p:gr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863163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96D43790-53AC-0397-9ECE-05CB0BD198E9}"/>
              </a:ext>
            </a:extLst>
          </p:cNvPr>
          <p:cNvSpPr/>
          <p:nvPr/>
        </p:nvSpPr>
        <p:spPr>
          <a:xfrm>
            <a:off x="1018233" y="6177536"/>
            <a:ext cx="4796080" cy="3537964"/>
          </a:xfrm>
          <a:prstGeom prst="roundRect">
            <a:avLst/>
          </a:prstGeom>
          <a:solidFill>
            <a:srgbClr val="1B5738">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Combined Data Frame (df1, df2 &amp; df3)</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3345981" cy="584775"/>
          </a:xfrm>
          <a:prstGeom prst="rect">
            <a:avLst/>
          </a:prstGeom>
          <a:noFill/>
        </p:spPr>
        <p:txBody>
          <a:bodyPr wrap="none" rtlCol="0">
            <a:spAutoFit/>
          </a:bodyPr>
          <a:lstStyle/>
          <a:p>
            <a:r>
              <a:rPr lang="en-MY" sz="3200" b="1" i="1"/>
              <a:t>Basic Visualization</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8" name="Picture 7" descr="A close-up of words&#10;&#10;Description automatically generated">
            <a:extLst>
              <a:ext uri="{FF2B5EF4-FFF2-40B4-BE49-F238E27FC236}">
                <a16:creationId xmlns:a16="http://schemas.microsoft.com/office/drawing/2014/main" id="{4916078D-F42B-3485-D7CC-E7EC57436C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397" y="1268481"/>
            <a:ext cx="7266222" cy="3988800"/>
          </a:xfrm>
          <a:prstGeom prst="rect">
            <a:avLst/>
          </a:prstGeom>
        </p:spPr>
      </p:pic>
      <p:pic>
        <p:nvPicPr>
          <p:cNvPr id="14" name="Picture 13" descr="A close-up of words&#10;&#10;Description automatically generated">
            <a:extLst>
              <a:ext uri="{FF2B5EF4-FFF2-40B4-BE49-F238E27FC236}">
                <a16:creationId xmlns:a16="http://schemas.microsoft.com/office/drawing/2014/main" id="{A444F666-A95D-02F3-99F9-4542517EE9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1140" y="1268481"/>
            <a:ext cx="7264400" cy="3987800"/>
          </a:xfrm>
          <a:prstGeom prst="rect">
            <a:avLst/>
          </a:prstGeom>
        </p:spPr>
      </p:pic>
      <p:cxnSp>
        <p:nvCxnSpPr>
          <p:cNvPr id="18" name="Straight Connector 17">
            <a:extLst>
              <a:ext uri="{FF2B5EF4-FFF2-40B4-BE49-F238E27FC236}">
                <a16:creationId xmlns:a16="http://schemas.microsoft.com/office/drawing/2014/main" id="{754FB0D0-FED8-AB90-82EF-D4DDCE29B1B3}"/>
              </a:ext>
            </a:extLst>
          </p:cNvPr>
          <p:cNvCxnSpPr>
            <a:cxnSpLocks/>
          </p:cNvCxnSpPr>
          <p:nvPr/>
        </p:nvCxnSpPr>
        <p:spPr>
          <a:xfrm>
            <a:off x="9144000" y="1638300"/>
            <a:ext cx="0" cy="8648700"/>
          </a:xfrm>
          <a:prstGeom prst="line">
            <a:avLst/>
          </a:prstGeom>
          <a:ln w="38100">
            <a:solidFill>
              <a:srgbClr val="1B5738"/>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0A20E4-03C1-5209-D76D-2D6A55EAB3A0}"/>
              </a:ext>
            </a:extLst>
          </p:cNvPr>
          <p:cNvSpPr txBox="1"/>
          <p:nvPr/>
        </p:nvSpPr>
        <p:spPr>
          <a:xfrm>
            <a:off x="812063" y="5645374"/>
            <a:ext cx="8476647" cy="523220"/>
          </a:xfrm>
          <a:prstGeom prst="rect">
            <a:avLst/>
          </a:prstGeom>
          <a:noFill/>
        </p:spPr>
        <p:txBody>
          <a:bodyPr wrap="square">
            <a:spAutoFit/>
          </a:bodyPr>
          <a:lstStyle/>
          <a:p>
            <a:r>
              <a:rPr lang="en-US" sz="2800" b="1" i="1"/>
              <a:t>Medium - </a:t>
            </a:r>
            <a:r>
              <a:rPr lang="en-MY" sz="2800" b="1" i="1"/>
              <a:t>Top 5 Job Categories with Average Salary</a:t>
            </a:r>
            <a:endParaRPr lang="en-US" sz="2800" b="1" i="1"/>
          </a:p>
        </p:txBody>
      </p:sp>
      <p:graphicFrame>
        <p:nvGraphicFramePr>
          <p:cNvPr id="22" name="Table 21">
            <a:extLst>
              <a:ext uri="{FF2B5EF4-FFF2-40B4-BE49-F238E27FC236}">
                <a16:creationId xmlns:a16="http://schemas.microsoft.com/office/drawing/2014/main" id="{151CABEE-FCF8-10D1-DF64-A7151BCA637B}"/>
              </a:ext>
            </a:extLst>
          </p:cNvPr>
          <p:cNvGraphicFramePr>
            <a:graphicFrameLocks noGrp="1"/>
          </p:cNvGraphicFramePr>
          <p:nvPr>
            <p:extLst>
              <p:ext uri="{D42A27DB-BD31-4B8C-83A1-F6EECF244321}">
                <p14:modId xmlns:p14="http://schemas.microsoft.com/office/powerpoint/2010/main" val="509636953"/>
              </p:ext>
            </p:extLst>
          </p:nvPr>
        </p:nvGraphicFramePr>
        <p:xfrm>
          <a:off x="1287494" y="6177536"/>
          <a:ext cx="6826028" cy="3326765"/>
        </p:xfrm>
        <a:graphic>
          <a:graphicData uri="http://schemas.openxmlformats.org/drawingml/2006/table">
            <a:tbl>
              <a:tblPr firstRow="1" bandRow="1">
                <a:tableStyleId>{2D5ABB26-0587-4C30-8999-92F81FD0307C}</a:tableStyleId>
              </a:tblPr>
              <a:tblGrid>
                <a:gridCol w="4540028">
                  <a:extLst>
                    <a:ext uri="{9D8B030D-6E8A-4147-A177-3AD203B41FA5}">
                      <a16:colId xmlns:a16="http://schemas.microsoft.com/office/drawing/2014/main" val="76734393"/>
                    </a:ext>
                  </a:extLst>
                </a:gridCol>
                <a:gridCol w="2286000">
                  <a:extLst>
                    <a:ext uri="{9D8B030D-6E8A-4147-A177-3AD203B41FA5}">
                      <a16:colId xmlns:a16="http://schemas.microsoft.com/office/drawing/2014/main" val="1944687118"/>
                    </a:ext>
                  </a:extLst>
                </a:gridCol>
              </a:tblGrid>
              <a:tr h="1422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i="0">
                          <a:solidFill>
                            <a:schemeClr val="tx1"/>
                          </a:solidFill>
                        </a:rPr>
                        <a:t>Machine Learning and AI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0" i="0" kern="1200">
                          <a:solidFill>
                            <a:schemeClr val="tx1"/>
                          </a:solidFill>
                          <a:effectLst/>
                          <a:latin typeface="+mn-lt"/>
                          <a:ea typeface="+mn-ea"/>
                          <a:cs typeface="+mn-cs"/>
                        </a:rPr>
                        <a:t>181,701.66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68746"/>
                  </a:ext>
                </a:extLst>
              </a:tr>
              <a:tr h="142240">
                <a:tc>
                  <a:txBody>
                    <a:bodyPr/>
                    <a:lstStyle/>
                    <a:p>
                      <a:pPr>
                        <a:lnSpc>
                          <a:spcPct val="150000"/>
                        </a:lnSpc>
                      </a:pPr>
                      <a:r>
                        <a:rPr lang="en-US" sz="2800" b="1" i="0">
                          <a:solidFill>
                            <a:schemeClr val="tx1"/>
                          </a:solidFill>
                        </a:rPr>
                        <a:t>Data Science and Research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0" i="0">
                          <a:solidFill>
                            <a:schemeClr val="tx1"/>
                          </a:solidFill>
                        </a:rPr>
                        <a:t>161,410.72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905015"/>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i="0">
                          <a:solidFill>
                            <a:schemeClr val="tx1"/>
                          </a:solidFill>
                        </a:rPr>
                        <a:t>Leadership and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0" i="0" kern="1200">
                          <a:solidFill>
                            <a:schemeClr val="tx1"/>
                          </a:solidFill>
                          <a:effectLst/>
                          <a:latin typeface="+mn-lt"/>
                          <a:ea typeface="+mn-ea"/>
                          <a:cs typeface="+mn-cs"/>
                        </a:rPr>
                        <a:t>148,049.77</a:t>
                      </a:r>
                      <a:endParaRPr lang="en-MY" sz="2800" b="0" i="0" kern="120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9926848"/>
                  </a:ext>
                </a:extLst>
              </a:tr>
              <a:tr h="370840">
                <a:tc>
                  <a:txBody>
                    <a:bodyPr/>
                    <a:lstStyle/>
                    <a:p>
                      <a:pPr>
                        <a:lnSpc>
                          <a:spcPct val="150000"/>
                        </a:lnSpc>
                      </a:pPr>
                      <a:r>
                        <a:rPr lang="en-US" sz="2800" b="1" i="0">
                          <a:solidFill>
                            <a:schemeClr val="tx1"/>
                          </a:solidFill>
                        </a:rPr>
                        <a:t>Data Engineering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0" i="0" kern="1200">
                          <a:solidFill>
                            <a:schemeClr val="tx1"/>
                          </a:solidFill>
                          <a:effectLst/>
                          <a:latin typeface="+mn-lt"/>
                          <a:ea typeface="+mn-ea"/>
                          <a:cs typeface="+mn-cs"/>
                        </a:rPr>
                        <a:t>146,993.20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7024275"/>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i="0">
                          <a:solidFill>
                            <a:schemeClr val="tx1"/>
                          </a:solidFill>
                        </a:rPr>
                        <a:t>Data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0" i="0" kern="1200">
                          <a:solidFill>
                            <a:schemeClr val="tx1"/>
                          </a:solidFill>
                          <a:effectLst/>
                          <a:latin typeface="+mn-lt"/>
                          <a:ea typeface="+mn-ea"/>
                          <a:cs typeface="+mn-cs"/>
                        </a:rPr>
                        <a:t>108,536.95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419043"/>
                  </a:ext>
                </a:extLst>
              </a:tr>
            </a:tbl>
          </a:graphicData>
        </a:graphic>
      </p:graphicFrame>
      <p:sp>
        <p:nvSpPr>
          <p:cNvPr id="24" name="Rounded Rectangle 23">
            <a:extLst>
              <a:ext uri="{FF2B5EF4-FFF2-40B4-BE49-F238E27FC236}">
                <a16:creationId xmlns:a16="http://schemas.microsoft.com/office/drawing/2014/main" id="{7CC794B4-259E-E87C-6BB2-60F23889C817}"/>
              </a:ext>
            </a:extLst>
          </p:cNvPr>
          <p:cNvSpPr/>
          <p:nvPr/>
        </p:nvSpPr>
        <p:spPr>
          <a:xfrm>
            <a:off x="9780004" y="6177536"/>
            <a:ext cx="4796080" cy="3537964"/>
          </a:xfrm>
          <a:prstGeom prst="roundRect">
            <a:avLst/>
          </a:prstGeom>
          <a:solidFill>
            <a:srgbClr val="1B5738">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104CD9E-AD91-4255-0392-FC1B2C23D5E7}"/>
              </a:ext>
            </a:extLst>
          </p:cNvPr>
          <p:cNvSpPr txBox="1"/>
          <p:nvPr/>
        </p:nvSpPr>
        <p:spPr>
          <a:xfrm>
            <a:off x="9946018" y="5645374"/>
            <a:ext cx="8476647" cy="523220"/>
          </a:xfrm>
          <a:prstGeom prst="rect">
            <a:avLst/>
          </a:prstGeom>
          <a:noFill/>
        </p:spPr>
        <p:txBody>
          <a:bodyPr wrap="square">
            <a:spAutoFit/>
          </a:bodyPr>
          <a:lstStyle/>
          <a:p>
            <a:r>
              <a:rPr lang="en-US" sz="2800" b="1" i="1"/>
              <a:t>Large - </a:t>
            </a:r>
            <a:r>
              <a:rPr lang="en-MY" sz="2800" b="1" i="1"/>
              <a:t>Top 5 Job Categories with Average Salary</a:t>
            </a:r>
            <a:endParaRPr lang="en-US" sz="2800" b="1" i="1"/>
          </a:p>
        </p:txBody>
      </p:sp>
      <p:graphicFrame>
        <p:nvGraphicFramePr>
          <p:cNvPr id="26" name="Table 25">
            <a:extLst>
              <a:ext uri="{FF2B5EF4-FFF2-40B4-BE49-F238E27FC236}">
                <a16:creationId xmlns:a16="http://schemas.microsoft.com/office/drawing/2014/main" id="{BF68CB99-58D2-CBA6-3CEC-CCE77793CBBB}"/>
              </a:ext>
            </a:extLst>
          </p:cNvPr>
          <p:cNvGraphicFramePr>
            <a:graphicFrameLocks noGrp="1"/>
          </p:cNvGraphicFramePr>
          <p:nvPr>
            <p:extLst>
              <p:ext uri="{D42A27DB-BD31-4B8C-83A1-F6EECF244321}">
                <p14:modId xmlns:p14="http://schemas.microsoft.com/office/powerpoint/2010/main" val="3628187398"/>
              </p:ext>
            </p:extLst>
          </p:nvPr>
        </p:nvGraphicFramePr>
        <p:xfrm>
          <a:off x="9990326" y="6177536"/>
          <a:ext cx="6826028" cy="3326765"/>
        </p:xfrm>
        <a:graphic>
          <a:graphicData uri="http://schemas.openxmlformats.org/drawingml/2006/table">
            <a:tbl>
              <a:tblPr firstRow="1" bandRow="1">
                <a:tableStyleId>{2D5ABB26-0587-4C30-8999-92F81FD0307C}</a:tableStyleId>
              </a:tblPr>
              <a:tblGrid>
                <a:gridCol w="4540028">
                  <a:extLst>
                    <a:ext uri="{9D8B030D-6E8A-4147-A177-3AD203B41FA5}">
                      <a16:colId xmlns:a16="http://schemas.microsoft.com/office/drawing/2014/main" val="76734393"/>
                    </a:ext>
                  </a:extLst>
                </a:gridCol>
                <a:gridCol w="2286000">
                  <a:extLst>
                    <a:ext uri="{9D8B030D-6E8A-4147-A177-3AD203B41FA5}">
                      <a16:colId xmlns:a16="http://schemas.microsoft.com/office/drawing/2014/main" val="1944687118"/>
                    </a:ext>
                  </a:extLst>
                </a:gridCol>
              </a:tblGrid>
              <a:tr h="1422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i="0">
                          <a:solidFill>
                            <a:schemeClr val="tx1"/>
                          </a:solidFill>
                        </a:rPr>
                        <a:t>Leadership and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0" i="0" kern="1200">
                          <a:solidFill>
                            <a:schemeClr val="tx1"/>
                          </a:solidFill>
                          <a:effectLst/>
                          <a:latin typeface="+mn-lt"/>
                          <a:ea typeface="+mn-ea"/>
                          <a:cs typeface="+mn-cs"/>
                        </a:rPr>
                        <a:t>153,235.33</a:t>
                      </a:r>
                      <a:endParaRPr lang="en-MY" sz="2800" b="0" i="0" kern="120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6050272"/>
                  </a:ext>
                </a:extLst>
              </a:tr>
              <a:tr h="142240">
                <a:tc>
                  <a:txBody>
                    <a:bodyPr/>
                    <a:lstStyle/>
                    <a:p>
                      <a:pPr>
                        <a:lnSpc>
                          <a:spcPct val="150000"/>
                        </a:lnSpc>
                      </a:pPr>
                      <a:r>
                        <a:rPr lang="en-US" sz="2800" b="1" i="0">
                          <a:solidFill>
                            <a:schemeClr val="tx1"/>
                          </a:solidFill>
                        </a:rPr>
                        <a:t>Data Science and Research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0" i="0">
                          <a:solidFill>
                            <a:schemeClr val="tx1"/>
                          </a:solidFill>
                        </a:rPr>
                        <a:t>133,290.30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905015"/>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i="0">
                          <a:solidFill>
                            <a:schemeClr val="tx1"/>
                          </a:solidFill>
                        </a:rPr>
                        <a:t>Machine Learning and AI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0" i="0" kern="1200">
                          <a:solidFill>
                            <a:schemeClr val="tx1"/>
                          </a:solidFill>
                          <a:effectLst/>
                          <a:latin typeface="+mn-lt"/>
                          <a:ea typeface="+mn-ea"/>
                          <a:cs typeface="+mn-cs"/>
                        </a:rPr>
                        <a:t>128,801.37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9438060"/>
                  </a:ext>
                </a:extLst>
              </a:tr>
              <a:tr h="370840">
                <a:tc>
                  <a:txBody>
                    <a:bodyPr/>
                    <a:lstStyle/>
                    <a:p>
                      <a:pPr>
                        <a:lnSpc>
                          <a:spcPct val="150000"/>
                        </a:lnSpc>
                      </a:pPr>
                      <a:r>
                        <a:rPr lang="en-US" sz="2800" b="1" i="0">
                          <a:solidFill>
                            <a:schemeClr val="tx1"/>
                          </a:solidFill>
                        </a:rPr>
                        <a:t>Data Engineering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0" i="0" kern="1200">
                          <a:solidFill>
                            <a:schemeClr val="tx1"/>
                          </a:solidFill>
                          <a:effectLst/>
                          <a:latin typeface="+mn-lt"/>
                          <a:ea typeface="+mn-ea"/>
                          <a:cs typeface="+mn-cs"/>
                        </a:rPr>
                        <a:t>113,861.74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7024275"/>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i="0">
                          <a:solidFill>
                            <a:schemeClr val="tx1"/>
                          </a:solidFill>
                        </a:rPr>
                        <a:t>Data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0" i="0" kern="1200">
                          <a:solidFill>
                            <a:schemeClr val="tx1"/>
                          </a:solidFill>
                          <a:effectLst/>
                          <a:latin typeface="+mn-lt"/>
                          <a:ea typeface="+mn-ea"/>
                          <a:cs typeface="+mn-cs"/>
                        </a:rPr>
                        <a:t>83,675.92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419043"/>
                  </a:ext>
                </a:extLst>
              </a:tr>
            </a:tbl>
          </a:graphicData>
        </a:graphic>
      </p:graphicFrame>
    </p:spTree>
    <p:extLst>
      <p:ext uri="{BB962C8B-B14F-4D97-AF65-F5344CB8AC3E}">
        <p14:creationId xmlns:p14="http://schemas.microsoft.com/office/powerpoint/2010/main" val="1822852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602205" y="4266176"/>
            <a:ext cx="11083591" cy="1754648"/>
          </a:xfrm>
          <a:prstGeom prst="rect">
            <a:avLst/>
          </a:prstGeom>
        </p:spPr>
        <p:txBody>
          <a:bodyPr lIns="0" tIns="0" rIns="0" bIns="0" rtlCol="0" anchor="t">
            <a:spAutoFit/>
          </a:bodyPr>
          <a:lstStyle/>
          <a:p>
            <a:pPr algn="ctr">
              <a:lnSpc>
                <a:spcPts val="14776"/>
              </a:lnSpc>
            </a:pPr>
            <a:r>
              <a:rPr lang="en-US" sz="10707" spc="1049">
                <a:solidFill>
                  <a:srgbClr val="FFFFFF"/>
                </a:solidFill>
                <a:latin typeface="Codec Pro ExtraBold"/>
              </a:rPr>
              <a:t>PROJECT 1 </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Combined Data Frame (df1, df2 &amp; df3)</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6510693" cy="584775"/>
          </a:xfrm>
          <a:prstGeom prst="rect">
            <a:avLst/>
          </a:prstGeom>
          <a:noFill/>
        </p:spPr>
        <p:txBody>
          <a:bodyPr wrap="none" rtlCol="0">
            <a:spAutoFit/>
          </a:bodyPr>
          <a:lstStyle/>
          <a:p>
            <a:r>
              <a:rPr lang="en-MY" sz="3200" b="1" i="1"/>
              <a:t>Data Analysis – One-way ANOVA test</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Rounded Rectangle 5">
            <a:extLst>
              <a:ext uri="{FF2B5EF4-FFF2-40B4-BE49-F238E27FC236}">
                <a16:creationId xmlns:a16="http://schemas.microsoft.com/office/drawing/2014/main" id="{A2BE7A42-D89F-9B3F-87F9-7361A496E030}"/>
              </a:ext>
            </a:extLst>
          </p:cNvPr>
          <p:cNvSpPr/>
          <p:nvPr/>
        </p:nvSpPr>
        <p:spPr>
          <a:xfrm>
            <a:off x="1476428" y="1461771"/>
            <a:ext cx="15335141" cy="938530"/>
          </a:xfrm>
          <a:prstGeom prst="roundRect">
            <a:avLst/>
          </a:prstGeom>
          <a:solidFill>
            <a:srgbClr val="1B5738">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0B79E210-3309-2C26-F407-221BF2BD2460}"/>
                  </a:ext>
                </a:extLst>
              </p:cNvPr>
              <p:cNvGraphicFramePr>
                <a:graphicFrameLocks noGrp="1"/>
              </p:cNvGraphicFramePr>
              <p:nvPr>
                <p:extLst>
                  <p:ext uri="{D42A27DB-BD31-4B8C-83A1-F6EECF244321}">
                    <p14:modId xmlns:p14="http://schemas.microsoft.com/office/powerpoint/2010/main" val="4157973350"/>
                  </p:ext>
                </p:extLst>
              </p:nvPr>
            </p:nvGraphicFramePr>
            <p:xfrm>
              <a:off x="1476429" y="1461770"/>
              <a:ext cx="15335142" cy="5425440"/>
            </p:xfrm>
            <a:graphic>
              <a:graphicData uri="http://schemas.openxmlformats.org/drawingml/2006/table">
                <a:tbl>
                  <a:tblPr firstRow="1" bandRow="1">
                    <a:tableStyleId>{2D5ABB26-0587-4C30-8999-92F81FD0307C}</a:tableStyleId>
                  </a:tblPr>
                  <a:tblGrid>
                    <a:gridCol w="2943171">
                      <a:extLst>
                        <a:ext uri="{9D8B030D-6E8A-4147-A177-3AD203B41FA5}">
                          <a16:colId xmlns:a16="http://schemas.microsoft.com/office/drawing/2014/main" val="3153710152"/>
                        </a:ext>
                      </a:extLst>
                    </a:gridCol>
                    <a:gridCol w="2168543">
                      <a:extLst>
                        <a:ext uri="{9D8B030D-6E8A-4147-A177-3AD203B41FA5}">
                          <a16:colId xmlns:a16="http://schemas.microsoft.com/office/drawing/2014/main" val="2512402311"/>
                        </a:ext>
                      </a:extLst>
                    </a:gridCol>
                    <a:gridCol w="2555857">
                      <a:extLst>
                        <a:ext uri="{9D8B030D-6E8A-4147-A177-3AD203B41FA5}">
                          <a16:colId xmlns:a16="http://schemas.microsoft.com/office/drawing/2014/main" val="2873800687"/>
                        </a:ext>
                      </a:extLst>
                    </a:gridCol>
                    <a:gridCol w="2555857">
                      <a:extLst>
                        <a:ext uri="{9D8B030D-6E8A-4147-A177-3AD203B41FA5}">
                          <a16:colId xmlns:a16="http://schemas.microsoft.com/office/drawing/2014/main" val="2983036728"/>
                        </a:ext>
                      </a:extLst>
                    </a:gridCol>
                    <a:gridCol w="2555857">
                      <a:extLst>
                        <a:ext uri="{9D8B030D-6E8A-4147-A177-3AD203B41FA5}">
                          <a16:colId xmlns:a16="http://schemas.microsoft.com/office/drawing/2014/main" val="1022391691"/>
                        </a:ext>
                      </a:extLst>
                    </a:gridCol>
                    <a:gridCol w="2555857">
                      <a:extLst>
                        <a:ext uri="{9D8B030D-6E8A-4147-A177-3AD203B41FA5}">
                          <a16:colId xmlns:a16="http://schemas.microsoft.com/office/drawing/2014/main" val="4237050430"/>
                        </a:ext>
                      </a:extLst>
                    </a:gridCol>
                  </a:tblGrid>
                  <a:tr h="370840">
                    <a:tc>
                      <a:txBody>
                        <a:bodyPr/>
                        <a:lstStyle/>
                        <a:p>
                          <a:pPr algn="ctr"/>
                          <a:r>
                            <a:rPr lang="en-US" sz="2800" b="1" i="1"/>
                            <a:t>Sources of Variation</a:t>
                          </a:r>
                        </a:p>
                      </a:txBody>
                      <a:tcPr anchor="ctr">
                        <a:lnL w="28575" cap="flat" cmpd="sng" algn="ctr">
                          <a:solidFill>
                            <a:srgbClr val="1B5738"/>
                          </a:solidFill>
                          <a:prstDash val="dash"/>
                          <a:round/>
                          <a:headEnd type="none" w="med" len="med"/>
                          <a:tailEnd type="none" w="med" len="med"/>
                        </a:lnL>
                        <a:lnT w="28575" cap="flat" cmpd="sng" algn="ctr">
                          <a:solidFill>
                            <a:srgbClr val="1B5738"/>
                          </a:solidFill>
                          <a:prstDash val="dash"/>
                          <a:round/>
                          <a:headEnd type="none" w="med" len="med"/>
                          <a:tailEnd type="none" w="med" len="med"/>
                        </a:lnT>
                      </a:tcPr>
                    </a:tc>
                    <a:tc>
                      <a:txBody>
                        <a:bodyPr/>
                        <a:lstStyle/>
                        <a:p>
                          <a:pPr algn="ctr"/>
                          <a:r>
                            <a:rPr lang="en-US" sz="2800" b="1" i="1"/>
                            <a:t>Degrees of Freedom</a:t>
                          </a:r>
                        </a:p>
                      </a:txBody>
                      <a:tcPr anchor="ctr">
                        <a:lnT w="28575" cap="flat" cmpd="sng" algn="ctr">
                          <a:solidFill>
                            <a:srgbClr val="1B5738"/>
                          </a:solidFill>
                          <a:prstDash val="dash"/>
                          <a:round/>
                          <a:headEnd type="none" w="med" len="med"/>
                          <a:tailEnd type="none" w="med" len="med"/>
                        </a:lnT>
                      </a:tcPr>
                    </a:tc>
                    <a:tc>
                      <a:txBody>
                        <a:bodyPr/>
                        <a:lstStyle/>
                        <a:p>
                          <a:pPr algn="ctr"/>
                          <a:r>
                            <a:rPr lang="en-US" sz="2800" b="1" i="1"/>
                            <a:t>Sum of Squares</a:t>
                          </a:r>
                        </a:p>
                      </a:txBody>
                      <a:tcPr anchor="ctr">
                        <a:lnT w="28575" cap="flat" cmpd="sng" algn="ctr">
                          <a:solidFill>
                            <a:srgbClr val="1B5738"/>
                          </a:solidFill>
                          <a:prstDash val="dash"/>
                          <a:round/>
                          <a:headEnd type="none" w="med" len="med"/>
                          <a:tailEnd type="none" w="med" len="med"/>
                        </a:lnT>
                      </a:tcPr>
                    </a:tc>
                    <a:tc>
                      <a:txBody>
                        <a:bodyPr/>
                        <a:lstStyle/>
                        <a:p>
                          <a:pPr algn="ctr"/>
                          <a:r>
                            <a:rPr lang="en-US" sz="2800" b="1" i="1"/>
                            <a:t>Mean of Sum of Squares</a:t>
                          </a:r>
                        </a:p>
                      </a:txBody>
                      <a:tcPr anchor="ctr">
                        <a:lnT w="28575" cap="flat" cmpd="sng" algn="ctr">
                          <a:solidFill>
                            <a:srgbClr val="1B5738"/>
                          </a:solidFill>
                          <a:prstDash val="dash"/>
                          <a:round/>
                          <a:headEnd type="none" w="med" len="med"/>
                          <a:tailEnd type="none" w="med" len="med"/>
                        </a:lnT>
                      </a:tcPr>
                    </a:tc>
                    <a:tc>
                      <a:txBody>
                        <a:bodyPr/>
                        <a:lstStyle/>
                        <a:p>
                          <a:pPr algn="ctr"/>
                          <a:r>
                            <a:rPr lang="en-US" sz="2800" b="1" i="1"/>
                            <a:t>F Value</a:t>
                          </a:r>
                        </a:p>
                      </a:txBody>
                      <a:tcPr anchor="ctr">
                        <a:lnT w="28575" cap="flat" cmpd="sng" algn="ctr">
                          <a:solidFill>
                            <a:srgbClr val="1B5738"/>
                          </a:solidFill>
                          <a:prstDash val="dash"/>
                          <a:round/>
                          <a:headEnd type="none" w="med" len="med"/>
                          <a:tailEnd type="none" w="med" len="med"/>
                        </a:lnT>
                      </a:tcPr>
                    </a:tc>
                    <a:tc>
                      <a:txBody>
                        <a:bodyPr/>
                        <a:lstStyle/>
                        <a:p>
                          <a:pPr algn="ctr"/>
                          <a:r>
                            <a:rPr lang="en-US" sz="2800" b="1" i="1"/>
                            <a:t>P-value</a:t>
                          </a:r>
                        </a:p>
                      </a:txBody>
                      <a:tcPr anchor="ctr">
                        <a:lnR w="28575" cap="flat" cmpd="sng" algn="ctr">
                          <a:solidFill>
                            <a:srgbClr val="1B5738"/>
                          </a:solidFill>
                          <a:prstDash val="dash"/>
                          <a:round/>
                          <a:headEnd type="none" w="med" len="med"/>
                          <a:tailEnd type="none" w="med" len="med"/>
                        </a:lnR>
                        <a:lnT w="28575" cap="flat" cmpd="sng" algn="ctr">
                          <a:solidFill>
                            <a:srgbClr val="1B5738"/>
                          </a:solidFill>
                          <a:prstDash val="dash"/>
                          <a:round/>
                          <a:headEnd type="none" w="med" len="med"/>
                          <a:tailEnd type="none" w="med" len="med"/>
                        </a:lnT>
                      </a:tcPr>
                    </a:tc>
                    <a:extLst>
                      <a:ext uri="{0D108BD9-81ED-4DB2-BD59-A6C34878D82A}">
                        <a16:rowId xmlns:a16="http://schemas.microsoft.com/office/drawing/2014/main" val="2280779621"/>
                      </a:ext>
                    </a:extLst>
                  </a:tr>
                  <a:tr h="370840">
                    <a:tc>
                      <a:txBody>
                        <a:bodyPr/>
                        <a:lstStyle/>
                        <a:p>
                          <a:pPr algn="ctr"/>
                          <a:r>
                            <a:rPr lang="en-US" sz="2400"/>
                            <a:t>Company Size</a:t>
                          </a:r>
                        </a:p>
                      </a:txBody>
                      <a:tcPr anchor="ctr">
                        <a:lnL w="28575" cap="flat" cmpd="sng" algn="ctr">
                          <a:solidFill>
                            <a:srgbClr val="1B5738"/>
                          </a:solidFill>
                          <a:prstDash val="dash"/>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2</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1.6193×</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12</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8.0964×</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11</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249.7701</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7.0515×</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−107</m:t>
                                    </m:r>
                                  </m:sup>
                                </m:sSup>
                              </m:oMath>
                            </m:oMathPara>
                          </a14:m>
                          <a:endParaRPr lang="en-US" sz="2400"/>
                        </a:p>
                      </a:txBody>
                      <a:tcPr anchor="ctr">
                        <a:lnR w="28575" cap="flat" cmpd="sng" algn="ctr">
                          <a:solidFill>
                            <a:srgbClr val="1B5738"/>
                          </a:solidFill>
                          <a:prstDash val="dash"/>
                          <a:round/>
                          <a:headEnd type="none" w="med" len="med"/>
                          <a:tailEnd type="none" w="med" len="med"/>
                        </a:lnR>
                      </a:tcPr>
                    </a:tc>
                    <a:extLst>
                      <a:ext uri="{0D108BD9-81ED-4DB2-BD59-A6C34878D82A}">
                        <a16:rowId xmlns:a16="http://schemas.microsoft.com/office/drawing/2014/main" val="3585036032"/>
                      </a:ext>
                    </a:extLst>
                  </a:tr>
                  <a:tr h="370840">
                    <a:tc>
                      <a:txBody>
                        <a:bodyPr/>
                        <a:lstStyle/>
                        <a:p>
                          <a:pPr algn="ctr"/>
                          <a:r>
                            <a:rPr lang="en-US" sz="2400"/>
                            <a:t>Job Title</a:t>
                          </a:r>
                        </a:p>
                      </a:txBody>
                      <a:tcPr anchor="ctr">
                        <a:lnL w="28575" cap="flat" cmpd="sng" algn="ctr">
                          <a:solidFill>
                            <a:srgbClr val="1B5738"/>
                          </a:solidFill>
                          <a:prstDash val="dash"/>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131</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9.9898×</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12</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7.6258×</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10</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23.5254</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0.0000</m:t>
                                </m:r>
                              </m:oMath>
                            </m:oMathPara>
                          </a14:m>
                          <a:endParaRPr lang="en-US" sz="2400" b="0"/>
                        </a:p>
                      </a:txBody>
                      <a:tcPr anchor="ctr">
                        <a:lnR w="28575" cap="flat" cmpd="sng" algn="ctr">
                          <a:solidFill>
                            <a:srgbClr val="1B5738"/>
                          </a:solidFill>
                          <a:prstDash val="dash"/>
                          <a:round/>
                          <a:headEnd type="none" w="med" len="med"/>
                          <a:tailEnd type="none" w="med" len="med"/>
                        </a:lnR>
                      </a:tcPr>
                    </a:tc>
                    <a:extLst>
                      <a:ext uri="{0D108BD9-81ED-4DB2-BD59-A6C34878D82A}">
                        <a16:rowId xmlns:a16="http://schemas.microsoft.com/office/drawing/2014/main" val="1286353649"/>
                      </a:ext>
                    </a:extLst>
                  </a:tr>
                  <a:tr h="370840">
                    <a:tc>
                      <a:txBody>
                        <a:bodyPr/>
                        <a:lstStyle/>
                        <a:p>
                          <a:pPr algn="ctr"/>
                          <a:r>
                            <a:rPr lang="en-US" sz="2400"/>
                            <a:t>Employee Residence</a:t>
                          </a:r>
                        </a:p>
                      </a:txBody>
                      <a:tcPr anchor="ctr">
                        <a:lnL w="28575" cap="flat" cmpd="sng" algn="ctr">
                          <a:solidFill>
                            <a:srgbClr val="1B5738"/>
                          </a:solidFill>
                          <a:prstDash val="dash"/>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86</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7.1963×</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12</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8.3678×</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10</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25.8144</m:t>
                                </m:r>
                              </m:oMath>
                            </m:oMathPara>
                          </a14:m>
                          <a:endParaRPr lang="en-US" sz="24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0.0000</m:t>
                                </m:r>
                              </m:oMath>
                            </m:oMathPara>
                          </a14:m>
                          <a:endParaRPr lang="en-US" sz="2400" b="0"/>
                        </a:p>
                        <a:p>
                          <a:pPr algn="ctr"/>
                          <a:endParaRPr lang="en-US" sz="2400"/>
                        </a:p>
                      </a:txBody>
                      <a:tcPr anchor="ctr">
                        <a:lnR w="28575" cap="flat" cmpd="sng" algn="ctr">
                          <a:solidFill>
                            <a:srgbClr val="1B5738"/>
                          </a:solidFill>
                          <a:prstDash val="dash"/>
                          <a:round/>
                          <a:headEnd type="none" w="med" len="med"/>
                          <a:tailEnd type="none" w="med" len="med"/>
                        </a:lnR>
                      </a:tcPr>
                    </a:tc>
                    <a:extLst>
                      <a:ext uri="{0D108BD9-81ED-4DB2-BD59-A6C34878D82A}">
                        <a16:rowId xmlns:a16="http://schemas.microsoft.com/office/drawing/2014/main" val="2293215065"/>
                      </a:ext>
                    </a:extLst>
                  </a:tr>
                  <a:tr h="370840">
                    <a:tc>
                      <a:txBody>
                        <a:bodyPr/>
                        <a:lstStyle/>
                        <a:p>
                          <a:pPr algn="ctr"/>
                          <a:r>
                            <a:rPr lang="en-US" sz="2400"/>
                            <a:t>Job Category</a:t>
                          </a:r>
                        </a:p>
                      </a:txBody>
                      <a:tcPr anchor="ctr">
                        <a:lnL w="28575" cap="flat" cmpd="sng" algn="ctr">
                          <a:solidFill>
                            <a:srgbClr val="1B5738"/>
                          </a:solidFill>
                          <a:prstDash val="dash"/>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9</m:t>
                                </m:r>
                              </m:oMath>
                            </m:oMathPara>
                          </a14:m>
                          <a:endParaRPr lang="en-US" sz="24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1.4864×</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10</m:t>
                                    </m:r>
                                  </m:sup>
                                </m:sSup>
                              </m:oMath>
                            </m:oMathPara>
                          </a14:m>
                          <a:endParaRPr lang="en-US" sz="24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1.6516×</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9</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0.5095</m:t>
                                </m:r>
                              </m:oMath>
                            </m:oMathPara>
                          </a14:m>
                          <a:endParaRPr lang="en-US" sz="24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8.6879×</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m:t>
                                    </m:r>
                                  </m:sup>
                                </m:sSup>
                              </m:oMath>
                            </m:oMathPara>
                          </a14:m>
                          <a:endParaRPr lang="en-US" sz="2400" b="0"/>
                        </a:p>
                      </a:txBody>
                      <a:tcPr anchor="ctr">
                        <a:lnR w="28575" cap="flat" cmpd="sng" algn="ctr">
                          <a:solidFill>
                            <a:srgbClr val="1B5738"/>
                          </a:solidFill>
                          <a:prstDash val="dash"/>
                          <a:round/>
                          <a:headEnd type="none" w="med" len="med"/>
                          <a:tailEnd type="none" w="med" len="med"/>
                        </a:lnR>
                      </a:tcPr>
                    </a:tc>
                    <a:extLst>
                      <a:ext uri="{0D108BD9-81ED-4DB2-BD59-A6C34878D82A}">
                        <a16:rowId xmlns:a16="http://schemas.microsoft.com/office/drawing/2014/main" val="1396288181"/>
                      </a:ext>
                    </a:extLst>
                  </a:tr>
                  <a:tr h="370840">
                    <a:tc>
                      <a:txBody>
                        <a:bodyPr/>
                        <a:lstStyle/>
                        <a:p>
                          <a:pPr algn="ctr"/>
                          <a:r>
                            <a:rPr lang="en-US" sz="2400"/>
                            <a:t>Experience Level</a:t>
                          </a:r>
                        </a:p>
                      </a:txBody>
                      <a:tcPr anchor="ctr">
                        <a:lnL w="28575" cap="flat" cmpd="sng" algn="ctr">
                          <a:solidFill>
                            <a:srgbClr val="1B5738"/>
                          </a:solidFill>
                          <a:prstDash val="dash"/>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3</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2.9836×</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12</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9.9453×</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11</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306.8082</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1.5844×</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−191</m:t>
                                    </m:r>
                                  </m:sup>
                                </m:sSup>
                              </m:oMath>
                            </m:oMathPara>
                          </a14:m>
                          <a:endParaRPr lang="en-US" sz="2400"/>
                        </a:p>
                      </a:txBody>
                      <a:tcPr anchor="ctr">
                        <a:lnR w="28575" cap="flat" cmpd="sng" algn="ctr">
                          <a:solidFill>
                            <a:srgbClr val="1B5738"/>
                          </a:solidFill>
                          <a:prstDash val="dash"/>
                          <a:round/>
                          <a:headEnd type="none" w="med" len="med"/>
                          <a:tailEnd type="none" w="med" len="med"/>
                        </a:lnR>
                      </a:tcPr>
                    </a:tc>
                    <a:extLst>
                      <a:ext uri="{0D108BD9-81ED-4DB2-BD59-A6C34878D82A}">
                        <a16:rowId xmlns:a16="http://schemas.microsoft.com/office/drawing/2014/main" val="278054856"/>
                      </a:ext>
                    </a:extLst>
                  </a:tr>
                  <a:tr h="370840">
                    <a:tc>
                      <a:txBody>
                        <a:bodyPr/>
                        <a:lstStyle/>
                        <a:p>
                          <a:pPr algn="ctr"/>
                          <a:r>
                            <a:rPr lang="en-US" sz="2400"/>
                            <a:t>Employment Type</a:t>
                          </a:r>
                        </a:p>
                      </a:txBody>
                      <a:tcPr anchor="ctr">
                        <a:lnL w="28575" cap="flat" cmpd="sng" algn="ctr">
                          <a:solidFill>
                            <a:srgbClr val="1B5738"/>
                          </a:solidFill>
                          <a:prstDash val="dash"/>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3</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5.3714×</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9</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1.7905×</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9</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0.5524</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6.4653×</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m:t>
                                    </m:r>
                                  </m:sup>
                                </m:sSup>
                              </m:oMath>
                            </m:oMathPara>
                          </a14:m>
                          <a:endParaRPr lang="en-US" sz="2400"/>
                        </a:p>
                      </a:txBody>
                      <a:tcPr anchor="ctr">
                        <a:lnR w="28575" cap="flat" cmpd="sng" algn="ctr">
                          <a:solidFill>
                            <a:srgbClr val="1B5738"/>
                          </a:solidFill>
                          <a:prstDash val="dash"/>
                          <a:round/>
                          <a:headEnd type="none" w="med" len="med"/>
                          <a:tailEnd type="none" w="med" len="med"/>
                        </a:lnR>
                      </a:tcPr>
                    </a:tc>
                    <a:extLst>
                      <a:ext uri="{0D108BD9-81ED-4DB2-BD59-A6C34878D82A}">
                        <a16:rowId xmlns:a16="http://schemas.microsoft.com/office/drawing/2014/main" val="543685027"/>
                      </a:ext>
                    </a:extLst>
                  </a:tr>
                  <a:tr h="370840">
                    <a:tc>
                      <a:txBody>
                        <a:bodyPr/>
                        <a:lstStyle/>
                        <a:p>
                          <a:pPr algn="ctr"/>
                          <a:r>
                            <a:rPr lang="en-US" sz="2400"/>
                            <a:t>Work Setting</a:t>
                          </a:r>
                        </a:p>
                      </a:txBody>
                      <a:tcPr anchor="ctr">
                        <a:lnL w="28575" cap="flat" cmpd="sng" algn="ctr">
                          <a:solidFill>
                            <a:srgbClr val="1B5738"/>
                          </a:solidFill>
                          <a:prstDash val="dash"/>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2</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3.4845×</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10</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1.7422×</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10</m:t>
                                    </m:r>
                                  </m:sup>
                                </m:sSup>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5.3747</m:t>
                                </m:r>
                              </m:oMath>
                            </m:oMathPara>
                          </a14:m>
                          <a:endParaRPr lang="en-US" sz="24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4.6440×</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−3</m:t>
                                    </m:r>
                                  </m:sup>
                                </m:sSup>
                              </m:oMath>
                            </m:oMathPara>
                          </a14:m>
                          <a:endParaRPr lang="en-US" sz="2400"/>
                        </a:p>
                      </a:txBody>
                      <a:tcPr anchor="ctr">
                        <a:lnR w="28575" cap="flat" cmpd="sng" algn="ctr">
                          <a:solidFill>
                            <a:srgbClr val="1B5738"/>
                          </a:solidFill>
                          <a:prstDash val="dash"/>
                          <a:round/>
                          <a:headEnd type="none" w="med" len="med"/>
                          <a:tailEnd type="none" w="med" len="med"/>
                        </a:lnR>
                      </a:tcPr>
                    </a:tc>
                    <a:extLst>
                      <a:ext uri="{0D108BD9-81ED-4DB2-BD59-A6C34878D82A}">
                        <a16:rowId xmlns:a16="http://schemas.microsoft.com/office/drawing/2014/main" val="3379139984"/>
                      </a:ext>
                    </a:extLst>
                  </a:tr>
                  <a:tr h="370840">
                    <a:tc>
                      <a:txBody>
                        <a:bodyPr/>
                        <a:lstStyle/>
                        <a:p>
                          <a:pPr algn="ctr"/>
                          <a:r>
                            <a:rPr lang="en-US" sz="2400"/>
                            <a:t>Company Location</a:t>
                          </a:r>
                        </a:p>
                      </a:txBody>
                      <a:tcPr anchor="ctr">
                        <a:lnL w="28575" cap="flat" cmpd="sng" algn="ctr">
                          <a:solidFill>
                            <a:srgbClr val="1B5738"/>
                          </a:solidFill>
                          <a:prstDash val="dash"/>
                          <a:round/>
                          <a:headEnd type="none" w="med" len="med"/>
                          <a:tailEnd type="none" w="med" len="med"/>
                        </a:lnL>
                        <a:lnB w="28575" cap="flat" cmpd="sng" algn="ctr">
                          <a:solidFill>
                            <a:srgbClr val="1B5738"/>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75</m:t>
                                </m:r>
                              </m:oMath>
                            </m:oMathPara>
                          </a14:m>
                          <a:endParaRPr lang="en-US" sz="2400"/>
                        </a:p>
                      </a:txBody>
                      <a:tcPr anchor="ctr">
                        <a:lnB w="28575" cap="flat" cmpd="sng" algn="ctr">
                          <a:solidFill>
                            <a:srgbClr val="1B5738"/>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2.7925×</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11</m:t>
                                    </m:r>
                                  </m:sup>
                                </m:sSup>
                              </m:oMath>
                            </m:oMathPara>
                          </a14:m>
                          <a:endParaRPr lang="en-US" sz="2400"/>
                        </a:p>
                      </a:txBody>
                      <a:tcPr anchor="ctr">
                        <a:lnB w="28575" cap="flat" cmpd="sng" algn="ctr">
                          <a:solidFill>
                            <a:srgbClr val="1B5738"/>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3.7233×</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9</m:t>
                                    </m:r>
                                  </m:sup>
                                </m:sSup>
                              </m:oMath>
                            </m:oMathPara>
                          </a14:m>
                          <a:endParaRPr lang="en-US" sz="2400"/>
                        </a:p>
                      </a:txBody>
                      <a:tcPr anchor="ctr">
                        <a:lnB w="28575" cap="flat" cmpd="sng" algn="ctr">
                          <a:solidFill>
                            <a:srgbClr val="1B5738"/>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1.1486</m:t>
                                </m:r>
                              </m:oMath>
                            </m:oMathPara>
                          </a14:m>
                          <a:endParaRPr lang="en-US" sz="2400"/>
                        </a:p>
                      </a:txBody>
                      <a:tcPr anchor="ctr">
                        <a:lnB w="28575" cap="flat" cmpd="sng" algn="ctr">
                          <a:solidFill>
                            <a:srgbClr val="1B5738"/>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1.7910×</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m:t>
                                    </m:r>
                                  </m:sup>
                                </m:sSup>
                              </m:oMath>
                            </m:oMathPara>
                          </a14:m>
                          <a:endParaRPr lang="en-US" sz="2400"/>
                        </a:p>
                      </a:txBody>
                      <a:tcPr anchor="ctr">
                        <a:lnR w="28575" cap="flat" cmpd="sng" algn="ctr">
                          <a:solidFill>
                            <a:srgbClr val="1B5738"/>
                          </a:solidFill>
                          <a:prstDash val="dash"/>
                          <a:round/>
                          <a:headEnd type="none" w="med" len="med"/>
                          <a:tailEnd type="none" w="med" len="med"/>
                        </a:lnR>
                        <a:lnB w="28575" cap="flat" cmpd="sng" algn="ctr">
                          <a:solidFill>
                            <a:srgbClr val="1B5738"/>
                          </a:solidFill>
                          <a:prstDash val="solid"/>
                          <a:round/>
                          <a:headEnd type="none" w="med" len="med"/>
                          <a:tailEnd type="none" w="med" len="med"/>
                        </a:lnB>
                      </a:tcPr>
                    </a:tc>
                    <a:extLst>
                      <a:ext uri="{0D108BD9-81ED-4DB2-BD59-A6C34878D82A}">
                        <a16:rowId xmlns:a16="http://schemas.microsoft.com/office/drawing/2014/main" val="1810196350"/>
                      </a:ext>
                    </a:extLst>
                  </a:tr>
                  <a:tr h="370840">
                    <a:tc>
                      <a:txBody>
                        <a:bodyPr/>
                        <a:lstStyle/>
                        <a:p>
                          <a:pPr algn="ctr"/>
                          <a:r>
                            <a:rPr lang="en-US" sz="2400"/>
                            <a:t>Residual</a:t>
                          </a:r>
                        </a:p>
                      </a:txBody>
                      <a:tcPr anchor="ctr">
                        <a:lnL w="28575" cap="flat" cmpd="sng" algn="ctr">
                          <a:solidFill>
                            <a:srgbClr val="1B5738"/>
                          </a:solidFill>
                          <a:prstDash val="dash"/>
                          <a:round/>
                          <a:headEnd type="none" w="med" len="med"/>
                          <a:tailEnd type="none" w="med" len="med"/>
                        </a:lnL>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11336</m:t>
                                </m:r>
                              </m:oMath>
                            </m:oMathPara>
                          </a14:m>
                          <a:endParaRPr lang="en-US" sz="2400"/>
                        </a:p>
                      </a:txBody>
                      <a:tcPr anchor="ct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3.6746×</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13</m:t>
                                    </m:r>
                                  </m:sup>
                                </m:sSup>
                              </m:oMath>
                            </m:oMathPara>
                          </a14:m>
                          <a:endParaRPr lang="en-US" sz="2400"/>
                        </a:p>
                      </a:txBody>
                      <a:tcPr anchor="ct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3.2415×</m:t>
                                </m:r>
                                <m:sSup>
                                  <m:sSupPr>
                                    <m:ctrlPr>
                                      <a:rPr lang="en-US" sz="2400" b="0" i="1" smtClean="0">
                                        <a:latin typeface="Cambria Math" panose="02040503050406030204" pitchFamily="18" charset="0"/>
                                      </a:rPr>
                                    </m:ctrlPr>
                                  </m:sSupPr>
                                  <m:e>
                                    <m:r>
                                      <a:rPr lang="en-US" sz="2400" b="0" smtClean="0">
                                        <a:latin typeface="Cambria Math" panose="02040503050406030204" pitchFamily="18" charset="0"/>
                                      </a:rPr>
                                      <m:t>10</m:t>
                                    </m:r>
                                  </m:e>
                                  <m:sup>
                                    <m:r>
                                      <a:rPr lang="en-US" sz="2400" b="0" smtClean="0">
                                        <a:latin typeface="Cambria Math" panose="02040503050406030204" pitchFamily="18" charset="0"/>
                                      </a:rPr>
                                      <m:t>9</m:t>
                                    </m:r>
                                  </m:sup>
                                </m:sSup>
                              </m:oMath>
                            </m:oMathPara>
                          </a14:m>
                          <a:endParaRPr lang="en-US" sz="2400"/>
                        </a:p>
                      </a:txBody>
                      <a:tcPr anchor="ct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tcPr>
                    </a:tc>
                    <a:tc>
                      <a:txBody>
                        <a:bodyPr/>
                        <a:lstStyle/>
                        <a:p>
                          <a:pPr algn="ctr"/>
                          <a:r>
                            <a:rPr lang="en-US" sz="2400"/>
                            <a:t>-</a:t>
                          </a:r>
                        </a:p>
                      </a:txBody>
                      <a:tcPr anchor="ct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tcPr>
                    </a:tc>
                    <a:tc>
                      <a:txBody>
                        <a:bodyPr/>
                        <a:lstStyle/>
                        <a:p>
                          <a:pPr algn="ctr"/>
                          <a:r>
                            <a:rPr lang="en-US" sz="2400"/>
                            <a:t>-</a:t>
                          </a:r>
                        </a:p>
                      </a:txBody>
                      <a:tcPr anchor="ctr">
                        <a:lnR w="28575" cap="flat" cmpd="sng" algn="ctr">
                          <a:solidFill>
                            <a:srgbClr val="1B5738"/>
                          </a:solidFill>
                          <a:prstDash val="dash"/>
                          <a:round/>
                          <a:headEnd type="none" w="med" len="med"/>
                          <a:tailEnd type="none" w="med" len="med"/>
                        </a:ln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tcPr>
                    </a:tc>
                    <a:extLst>
                      <a:ext uri="{0D108BD9-81ED-4DB2-BD59-A6C34878D82A}">
                        <a16:rowId xmlns:a16="http://schemas.microsoft.com/office/drawing/2014/main" val="2262005481"/>
                      </a:ext>
                    </a:extLst>
                  </a:tr>
                </a:tbl>
              </a:graphicData>
            </a:graphic>
          </p:graphicFrame>
        </mc:Choice>
        <mc:Fallback>
          <p:graphicFrame>
            <p:nvGraphicFramePr>
              <p:cNvPr id="4" name="Table 3">
                <a:extLst>
                  <a:ext uri="{FF2B5EF4-FFF2-40B4-BE49-F238E27FC236}">
                    <a16:creationId xmlns:a16="http://schemas.microsoft.com/office/drawing/2014/main" id="{0B79E210-3309-2C26-F407-221BF2BD2460}"/>
                  </a:ext>
                </a:extLst>
              </p:cNvPr>
              <p:cNvGraphicFramePr>
                <a:graphicFrameLocks noGrp="1"/>
              </p:cNvGraphicFramePr>
              <p:nvPr>
                <p:extLst>
                  <p:ext uri="{D42A27DB-BD31-4B8C-83A1-F6EECF244321}">
                    <p14:modId xmlns:p14="http://schemas.microsoft.com/office/powerpoint/2010/main" val="4157973350"/>
                  </p:ext>
                </p:extLst>
              </p:nvPr>
            </p:nvGraphicFramePr>
            <p:xfrm>
              <a:off x="1476429" y="1461770"/>
              <a:ext cx="15335142" cy="5425440"/>
            </p:xfrm>
            <a:graphic>
              <a:graphicData uri="http://schemas.openxmlformats.org/drawingml/2006/table">
                <a:tbl>
                  <a:tblPr firstRow="1" bandRow="1">
                    <a:tableStyleId>{2D5ABB26-0587-4C30-8999-92F81FD0307C}</a:tableStyleId>
                  </a:tblPr>
                  <a:tblGrid>
                    <a:gridCol w="2943171">
                      <a:extLst>
                        <a:ext uri="{9D8B030D-6E8A-4147-A177-3AD203B41FA5}">
                          <a16:colId xmlns:a16="http://schemas.microsoft.com/office/drawing/2014/main" val="3153710152"/>
                        </a:ext>
                      </a:extLst>
                    </a:gridCol>
                    <a:gridCol w="2168543">
                      <a:extLst>
                        <a:ext uri="{9D8B030D-6E8A-4147-A177-3AD203B41FA5}">
                          <a16:colId xmlns:a16="http://schemas.microsoft.com/office/drawing/2014/main" val="2512402311"/>
                        </a:ext>
                      </a:extLst>
                    </a:gridCol>
                    <a:gridCol w="2555857">
                      <a:extLst>
                        <a:ext uri="{9D8B030D-6E8A-4147-A177-3AD203B41FA5}">
                          <a16:colId xmlns:a16="http://schemas.microsoft.com/office/drawing/2014/main" val="2873800687"/>
                        </a:ext>
                      </a:extLst>
                    </a:gridCol>
                    <a:gridCol w="2555857">
                      <a:extLst>
                        <a:ext uri="{9D8B030D-6E8A-4147-A177-3AD203B41FA5}">
                          <a16:colId xmlns:a16="http://schemas.microsoft.com/office/drawing/2014/main" val="2983036728"/>
                        </a:ext>
                      </a:extLst>
                    </a:gridCol>
                    <a:gridCol w="2555857">
                      <a:extLst>
                        <a:ext uri="{9D8B030D-6E8A-4147-A177-3AD203B41FA5}">
                          <a16:colId xmlns:a16="http://schemas.microsoft.com/office/drawing/2014/main" val="1022391691"/>
                        </a:ext>
                      </a:extLst>
                    </a:gridCol>
                    <a:gridCol w="2555857">
                      <a:extLst>
                        <a:ext uri="{9D8B030D-6E8A-4147-A177-3AD203B41FA5}">
                          <a16:colId xmlns:a16="http://schemas.microsoft.com/office/drawing/2014/main" val="4237050430"/>
                        </a:ext>
                      </a:extLst>
                    </a:gridCol>
                  </a:tblGrid>
                  <a:tr h="944880">
                    <a:tc>
                      <a:txBody>
                        <a:bodyPr/>
                        <a:lstStyle/>
                        <a:p>
                          <a:pPr algn="ctr"/>
                          <a:r>
                            <a:rPr lang="en-US" sz="2800" b="1" i="1"/>
                            <a:t>Sources of Variation</a:t>
                          </a:r>
                        </a:p>
                      </a:txBody>
                      <a:tcPr anchor="ctr">
                        <a:lnL w="28575" cap="flat" cmpd="sng" algn="ctr">
                          <a:solidFill>
                            <a:srgbClr val="1B5738"/>
                          </a:solidFill>
                          <a:prstDash val="dash"/>
                          <a:round/>
                          <a:headEnd type="none" w="med" len="med"/>
                          <a:tailEnd type="none" w="med" len="med"/>
                        </a:lnL>
                        <a:lnT w="28575" cap="flat" cmpd="sng" algn="ctr">
                          <a:solidFill>
                            <a:srgbClr val="1B5738"/>
                          </a:solidFill>
                          <a:prstDash val="dash"/>
                          <a:round/>
                          <a:headEnd type="none" w="med" len="med"/>
                          <a:tailEnd type="none" w="med" len="med"/>
                        </a:lnT>
                      </a:tcPr>
                    </a:tc>
                    <a:tc>
                      <a:txBody>
                        <a:bodyPr/>
                        <a:lstStyle/>
                        <a:p>
                          <a:pPr algn="ctr"/>
                          <a:r>
                            <a:rPr lang="en-US" sz="2800" b="1" i="1"/>
                            <a:t>Degrees of Freedom</a:t>
                          </a:r>
                        </a:p>
                      </a:txBody>
                      <a:tcPr anchor="ctr">
                        <a:lnT w="28575" cap="flat" cmpd="sng" algn="ctr">
                          <a:solidFill>
                            <a:srgbClr val="1B5738"/>
                          </a:solidFill>
                          <a:prstDash val="dash"/>
                          <a:round/>
                          <a:headEnd type="none" w="med" len="med"/>
                          <a:tailEnd type="none" w="med" len="med"/>
                        </a:lnT>
                      </a:tcPr>
                    </a:tc>
                    <a:tc>
                      <a:txBody>
                        <a:bodyPr/>
                        <a:lstStyle/>
                        <a:p>
                          <a:pPr algn="ctr"/>
                          <a:r>
                            <a:rPr lang="en-US" sz="2800" b="1" i="1"/>
                            <a:t>Sum of Squares</a:t>
                          </a:r>
                        </a:p>
                      </a:txBody>
                      <a:tcPr anchor="ctr">
                        <a:lnT w="28575" cap="flat" cmpd="sng" algn="ctr">
                          <a:solidFill>
                            <a:srgbClr val="1B5738"/>
                          </a:solidFill>
                          <a:prstDash val="dash"/>
                          <a:round/>
                          <a:headEnd type="none" w="med" len="med"/>
                          <a:tailEnd type="none" w="med" len="med"/>
                        </a:lnT>
                      </a:tcPr>
                    </a:tc>
                    <a:tc>
                      <a:txBody>
                        <a:bodyPr/>
                        <a:lstStyle/>
                        <a:p>
                          <a:pPr algn="ctr"/>
                          <a:r>
                            <a:rPr lang="en-US" sz="2800" b="1" i="1"/>
                            <a:t>Mean of Sum of Squares</a:t>
                          </a:r>
                        </a:p>
                      </a:txBody>
                      <a:tcPr anchor="ctr">
                        <a:lnT w="28575" cap="flat" cmpd="sng" algn="ctr">
                          <a:solidFill>
                            <a:srgbClr val="1B5738"/>
                          </a:solidFill>
                          <a:prstDash val="dash"/>
                          <a:round/>
                          <a:headEnd type="none" w="med" len="med"/>
                          <a:tailEnd type="none" w="med" len="med"/>
                        </a:lnT>
                      </a:tcPr>
                    </a:tc>
                    <a:tc>
                      <a:txBody>
                        <a:bodyPr/>
                        <a:lstStyle/>
                        <a:p>
                          <a:pPr algn="ctr"/>
                          <a:r>
                            <a:rPr lang="en-US" sz="2800" b="1" i="1"/>
                            <a:t>F Value</a:t>
                          </a:r>
                        </a:p>
                      </a:txBody>
                      <a:tcPr anchor="ctr">
                        <a:lnT w="28575" cap="flat" cmpd="sng" algn="ctr">
                          <a:solidFill>
                            <a:srgbClr val="1B5738"/>
                          </a:solidFill>
                          <a:prstDash val="dash"/>
                          <a:round/>
                          <a:headEnd type="none" w="med" len="med"/>
                          <a:tailEnd type="none" w="med" len="med"/>
                        </a:lnT>
                      </a:tcPr>
                    </a:tc>
                    <a:tc>
                      <a:txBody>
                        <a:bodyPr/>
                        <a:lstStyle/>
                        <a:p>
                          <a:pPr algn="ctr"/>
                          <a:r>
                            <a:rPr lang="en-US" sz="2800" b="1" i="1"/>
                            <a:t>P-value</a:t>
                          </a:r>
                        </a:p>
                      </a:txBody>
                      <a:tcPr anchor="ctr">
                        <a:lnR w="28575" cap="flat" cmpd="sng" algn="ctr">
                          <a:solidFill>
                            <a:srgbClr val="1B5738"/>
                          </a:solidFill>
                          <a:prstDash val="dash"/>
                          <a:round/>
                          <a:headEnd type="none" w="med" len="med"/>
                          <a:tailEnd type="none" w="med" len="med"/>
                        </a:lnR>
                        <a:lnT w="28575" cap="flat" cmpd="sng" algn="ctr">
                          <a:solidFill>
                            <a:srgbClr val="1B5738"/>
                          </a:solidFill>
                          <a:prstDash val="dash"/>
                          <a:round/>
                          <a:headEnd type="none" w="med" len="med"/>
                          <a:tailEnd type="none" w="med" len="med"/>
                        </a:lnT>
                      </a:tcPr>
                    </a:tc>
                    <a:extLst>
                      <a:ext uri="{0D108BD9-81ED-4DB2-BD59-A6C34878D82A}">
                        <a16:rowId xmlns:a16="http://schemas.microsoft.com/office/drawing/2014/main" val="2280779621"/>
                      </a:ext>
                    </a:extLst>
                  </a:tr>
                  <a:tr h="457200">
                    <a:tc>
                      <a:txBody>
                        <a:bodyPr/>
                        <a:lstStyle/>
                        <a:p>
                          <a:pPr algn="ctr"/>
                          <a:r>
                            <a:rPr lang="en-US" sz="2400"/>
                            <a:t>Company Size</a:t>
                          </a:r>
                        </a:p>
                      </a:txBody>
                      <a:tcPr anchor="ctr">
                        <a:lnL w="28575" cap="flat" cmpd="sng" algn="ctr">
                          <a:solidFill>
                            <a:srgbClr val="1B5738"/>
                          </a:solidFill>
                          <a:prstDash val="dash"/>
                          <a:round/>
                          <a:headEnd type="none" w="med" len="med"/>
                          <a:tailEnd type="none" w="med" len="med"/>
                        </a:lnL>
                      </a:tcPr>
                    </a:tc>
                    <a:tc>
                      <a:txBody>
                        <a:bodyPr/>
                        <a:lstStyle/>
                        <a:p>
                          <a:endParaRPr lang="en-US"/>
                        </a:p>
                      </a:txBody>
                      <a:tcPr anchor="ctr">
                        <a:blipFill>
                          <a:blip r:embed="rId5"/>
                          <a:stretch>
                            <a:fillRect l="-136517" t="-218667" r="-472472" b="-912000"/>
                          </a:stretch>
                        </a:blipFill>
                      </a:tcPr>
                    </a:tc>
                    <a:tc>
                      <a:txBody>
                        <a:bodyPr/>
                        <a:lstStyle/>
                        <a:p>
                          <a:endParaRPr lang="en-US"/>
                        </a:p>
                      </a:txBody>
                      <a:tcPr anchor="ctr">
                        <a:blipFill>
                          <a:blip r:embed="rId5"/>
                          <a:stretch>
                            <a:fillRect l="-200955" t="-218667" r="-301432" b="-912000"/>
                          </a:stretch>
                        </a:blipFill>
                      </a:tcPr>
                    </a:tc>
                    <a:tc>
                      <a:txBody>
                        <a:bodyPr/>
                        <a:lstStyle/>
                        <a:p>
                          <a:endParaRPr lang="en-US"/>
                        </a:p>
                      </a:txBody>
                      <a:tcPr anchor="ctr">
                        <a:blipFill>
                          <a:blip r:embed="rId5"/>
                          <a:stretch>
                            <a:fillRect l="-300955" t="-218667" r="-201432" b="-912000"/>
                          </a:stretch>
                        </a:blipFill>
                      </a:tcPr>
                    </a:tc>
                    <a:tc>
                      <a:txBody>
                        <a:bodyPr/>
                        <a:lstStyle/>
                        <a:p>
                          <a:endParaRPr lang="en-US"/>
                        </a:p>
                      </a:txBody>
                      <a:tcPr anchor="ctr">
                        <a:blipFill>
                          <a:blip r:embed="rId5"/>
                          <a:stretch>
                            <a:fillRect l="-400000" t="-218667" r="-100952" b="-912000"/>
                          </a:stretch>
                        </a:blipFill>
                      </a:tcPr>
                    </a:tc>
                    <a:tc>
                      <a:txBody>
                        <a:bodyPr/>
                        <a:lstStyle/>
                        <a:p>
                          <a:endParaRPr lang="en-US"/>
                        </a:p>
                      </a:txBody>
                      <a:tcPr anchor="ctr">
                        <a:lnR w="28575" cap="flat" cmpd="sng" algn="ctr">
                          <a:solidFill>
                            <a:srgbClr val="1B5738"/>
                          </a:solidFill>
                          <a:prstDash val="dash"/>
                          <a:round/>
                          <a:headEnd type="none" w="med" len="med"/>
                          <a:tailEnd type="none" w="med" len="med"/>
                        </a:lnR>
                        <a:blipFill>
                          <a:blip r:embed="rId5"/>
                          <a:stretch>
                            <a:fillRect l="-501193" t="-218667" r="-1193" b="-912000"/>
                          </a:stretch>
                        </a:blipFill>
                      </a:tcPr>
                    </a:tc>
                    <a:extLst>
                      <a:ext uri="{0D108BD9-81ED-4DB2-BD59-A6C34878D82A}">
                        <a16:rowId xmlns:a16="http://schemas.microsoft.com/office/drawing/2014/main" val="3585036032"/>
                      </a:ext>
                    </a:extLst>
                  </a:tr>
                  <a:tr h="457200">
                    <a:tc>
                      <a:txBody>
                        <a:bodyPr/>
                        <a:lstStyle/>
                        <a:p>
                          <a:pPr algn="ctr"/>
                          <a:r>
                            <a:rPr lang="en-US" sz="2400"/>
                            <a:t>Job Title</a:t>
                          </a:r>
                        </a:p>
                      </a:txBody>
                      <a:tcPr anchor="ctr">
                        <a:lnL w="28575" cap="flat" cmpd="sng" algn="ctr">
                          <a:solidFill>
                            <a:srgbClr val="1B5738"/>
                          </a:solidFill>
                          <a:prstDash val="dash"/>
                          <a:round/>
                          <a:headEnd type="none" w="med" len="med"/>
                          <a:tailEnd type="none" w="med" len="med"/>
                        </a:lnL>
                      </a:tcPr>
                    </a:tc>
                    <a:tc>
                      <a:txBody>
                        <a:bodyPr/>
                        <a:lstStyle/>
                        <a:p>
                          <a:endParaRPr lang="en-US"/>
                        </a:p>
                      </a:txBody>
                      <a:tcPr anchor="ctr">
                        <a:blipFill>
                          <a:blip r:embed="rId5"/>
                          <a:stretch>
                            <a:fillRect l="-136517" t="-318667" r="-472472" b="-812000"/>
                          </a:stretch>
                        </a:blipFill>
                      </a:tcPr>
                    </a:tc>
                    <a:tc>
                      <a:txBody>
                        <a:bodyPr/>
                        <a:lstStyle/>
                        <a:p>
                          <a:endParaRPr lang="en-US"/>
                        </a:p>
                      </a:txBody>
                      <a:tcPr anchor="ctr">
                        <a:blipFill>
                          <a:blip r:embed="rId5"/>
                          <a:stretch>
                            <a:fillRect l="-200955" t="-318667" r="-301432" b="-812000"/>
                          </a:stretch>
                        </a:blipFill>
                      </a:tcPr>
                    </a:tc>
                    <a:tc>
                      <a:txBody>
                        <a:bodyPr/>
                        <a:lstStyle/>
                        <a:p>
                          <a:endParaRPr lang="en-US"/>
                        </a:p>
                      </a:txBody>
                      <a:tcPr anchor="ctr">
                        <a:blipFill>
                          <a:blip r:embed="rId5"/>
                          <a:stretch>
                            <a:fillRect l="-300955" t="-318667" r="-201432" b="-812000"/>
                          </a:stretch>
                        </a:blipFill>
                      </a:tcPr>
                    </a:tc>
                    <a:tc>
                      <a:txBody>
                        <a:bodyPr/>
                        <a:lstStyle/>
                        <a:p>
                          <a:endParaRPr lang="en-US"/>
                        </a:p>
                      </a:txBody>
                      <a:tcPr anchor="ctr">
                        <a:blipFill>
                          <a:blip r:embed="rId5"/>
                          <a:stretch>
                            <a:fillRect l="-400000" t="-318667" r="-100952" b="-812000"/>
                          </a:stretch>
                        </a:blipFill>
                      </a:tcPr>
                    </a:tc>
                    <a:tc>
                      <a:txBody>
                        <a:bodyPr/>
                        <a:lstStyle/>
                        <a:p>
                          <a:endParaRPr lang="en-US"/>
                        </a:p>
                      </a:txBody>
                      <a:tcPr anchor="ctr">
                        <a:lnR w="28575" cap="flat" cmpd="sng" algn="ctr">
                          <a:solidFill>
                            <a:srgbClr val="1B5738"/>
                          </a:solidFill>
                          <a:prstDash val="dash"/>
                          <a:round/>
                          <a:headEnd type="none" w="med" len="med"/>
                          <a:tailEnd type="none" w="med" len="med"/>
                        </a:lnR>
                        <a:blipFill>
                          <a:blip r:embed="rId5"/>
                          <a:stretch>
                            <a:fillRect l="-501193" t="-318667" r="-1193" b="-812000"/>
                          </a:stretch>
                        </a:blipFill>
                      </a:tcPr>
                    </a:tc>
                    <a:extLst>
                      <a:ext uri="{0D108BD9-81ED-4DB2-BD59-A6C34878D82A}">
                        <a16:rowId xmlns:a16="http://schemas.microsoft.com/office/drawing/2014/main" val="1286353649"/>
                      </a:ext>
                    </a:extLst>
                  </a:tr>
                  <a:tr h="822960">
                    <a:tc>
                      <a:txBody>
                        <a:bodyPr/>
                        <a:lstStyle/>
                        <a:p>
                          <a:pPr algn="ctr"/>
                          <a:r>
                            <a:rPr lang="en-US" sz="2400"/>
                            <a:t>Employee Residence</a:t>
                          </a:r>
                        </a:p>
                      </a:txBody>
                      <a:tcPr anchor="ctr">
                        <a:lnL w="28575" cap="flat" cmpd="sng" algn="ctr">
                          <a:solidFill>
                            <a:srgbClr val="1B5738"/>
                          </a:solidFill>
                          <a:prstDash val="dash"/>
                          <a:round/>
                          <a:headEnd type="none" w="med" len="med"/>
                          <a:tailEnd type="none" w="med" len="med"/>
                        </a:lnL>
                      </a:tcPr>
                    </a:tc>
                    <a:tc>
                      <a:txBody>
                        <a:bodyPr/>
                        <a:lstStyle/>
                        <a:p>
                          <a:endParaRPr lang="en-US"/>
                        </a:p>
                      </a:txBody>
                      <a:tcPr anchor="ctr">
                        <a:blipFill>
                          <a:blip r:embed="rId5"/>
                          <a:stretch>
                            <a:fillRect l="-136517" t="-232593" r="-472472" b="-351111"/>
                          </a:stretch>
                        </a:blipFill>
                      </a:tcPr>
                    </a:tc>
                    <a:tc>
                      <a:txBody>
                        <a:bodyPr/>
                        <a:lstStyle/>
                        <a:p>
                          <a:endParaRPr lang="en-US"/>
                        </a:p>
                      </a:txBody>
                      <a:tcPr anchor="ctr">
                        <a:blipFill>
                          <a:blip r:embed="rId5"/>
                          <a:stretch>
                            <a:fillRect l="-200955" t="-232593" r="-301432" b="-351111"/>
                          </a:stretch>
                        </a:blipFill>
                      </a:tcPr>
                    </a:tc>
                    <a:tc>
                      <a:txBody>
                        <a:bodyPr/>
                        <a:lstStyle/>
                        <a:p>
                          <a:endParaRPr lang="en-US"/>
                        </a:p>
                      </a:txBody>
                      <a:tcPr anchor="ctr">
                        <a:blipFill>
                          <a:blip r:embed="rId5"/>
                          <a:stretch>
                            <a:fillRect l="-300955" t="-232593" r="-201432" b="-351111"/>
                          </a:stretch>
                        </a:blipFill>
                      </a:tcPr>
                    </a:tc>
                    <a:tc>
                      <a:txBody>
                        <a:bodyPr/>
                        <a:lstStyle/>
                        <a:p>
                          <a:endParaRPr lang="en-US"/>
                        </a:p>
                      </a:txBody>
                      <a:tcPr anchor="ctr">
                        <a:blipFill>
                          <a:blip r:embed="rId5"/>
                          <a:stretch>
                            <a:fillRect l="-400000" t="-232593" r="-100952" b="-351111"/>
                          </a:stretch>
                        </a:blipFill>
                      </a:tcPr>
                    </a:tc>
                    <a:tc>
                      <a:txBody>
                        <a:bodyPr/>
                        <a:lstStyle/>
                        <a:p>
                          <a:endParaRPr lang="en-US"/>
                        </a:p>
                      </a:txBody>
                      <a:tcPr anchor="ctr">
                        <a:lnR w="28575" cap="flat" cmpd="sng" algn="ctr">
                          <a:solidFill>
                            <a:srgbClr val="1B5738"/>
                          </a:solidFill>
                          <a:prstDash val="dash"/>
                          <a:round/>
                          <a:headEnd type="none" w="med" len="med"/>
                          <a:tailEnd type="none" w="med" len="med"/>
                        </a:lnR>
                        <a:blipFill>
                          <a:blip r:embed="rId5"/>
                          <a:stretch>
                            <a:fillRect l="-501193" t="-232593" r="-1193" b="-351111"/>
                          </a:stretch>
                        </a:blipFill>
                      </a:tcPr>
                    </a:tc>
                    <a:extLst>
                      <a:ext uri="{0D108BD9-81ED-4DB2-BD59-A6C34878D82A}">
                        <a16:rowId xmlns:a16="http://schemas.microsoft.com/office/drawing/2014/main" val="2293215065"/>
                      </a:ext>
                    </a:extLst>
                  </a:tr>
                  <a:tr h="457200">
                    <a:tc>
                      <a:txBody>
                        <a:bodyPr/>
                        <a:lstStyle/>
                        <a:p>
                          <a:pPr algn="ctr"/>
                          <a:r>
                            <a:rPr lang="en-US" sz="2400"/>
                            <a:t>Job Category</a:t>
                          </a:r>
                        </a:p>
                      </a:txBody>
                      <a:tcPr anchor="ctr">
                        <a:lnL w="28575" cap="flat" cmpd="sng" algn="ctr">
                          <a:solidFill>
                            <a:srgbClr val="1B5738"/>
                          </a:solidFill>
                          <a:prstDash val="dash"/>
                          <a:round/>
                          <a:headEnd type="none" w="med" len="med"/>
                          <a:tailEnd type="none" w="med" len="med"/>
                        </a:lnL>
                      </a:tcPr>
                    </a:tc>
                    <a:tc>
                      <a:txBody>
                        <a:bodyPr/>
                        <a:lstStyle/>
                        <a:p>
                          <a:endParaRPr lang="en-US"/>
                        </a:p>
                      </a:txBody>
                      <a:tcPr anchor="ctr">
                        <a:blipFill>
                          <a:blip r:embed="rId5"/>
                          <a:stretch>
                            <a:fillRect l="-136517" t="-590789" r="-472472" b="-523684"/>
                          </a:stretch>
                        </a:blipFill>
                      </a:tcPr>
                    </a:tc>
                    <a:tc>
                      <a:txBody>
                        <a:bodyPr/>
                        <a:lstStyle/>
                        <a:p>
                          <a:endParaRPr lang="en-US"/>
                        </a:p>
                      </a:txBody>
                      <a:tcPr anchor="ctr">
                        <a:blipFill>
                          <a:blip r:embed="rId5"/>
                          <a:stretch>
                            <a:fillRect l="-200955" t="-590789" r="-301432" b="-523684"/>
                          </a:stretch>
                        </a:blipFill>
                      </a:tcPr>
                    </a:tc>
                    <a:tc>
                      <a:txBody>
                        <a:bodyPr/>
                        <a:lstStyle/>
                        <a:p>
                          <a:endParaRPr lang="en-US"/>
                        </a:p>
                      </a:txBody>
                      <a:tcPr anchor="ctr">
                        <a:blipFill>
                          <a:blip r:embed="rId5"/>
                          <a:stretch>
                            <a:fillRect l="-300955" t="-590789" r="-201432" b="-523684"/>
                          </a:stretch>
                        </a:blipFill>
                      </a:tcPr>
                    </a:tc>
                    <a:tc>
                      <a:txBody>
                        <a:bodyPr/>
                        <a:lstStyle/>
                        <a:p>
                          <a:endParaRPr lang="en-US"/>
                        </a:p>
                      </a:txBody>
                      <a:tcPr anchor="ctr">
                        <a:blipFill>
                          <a:blip r:embed="rId5"/>
                          <a:stretch>
                            <a:fillRect l="-400000" t="-590789" r="-100952" b="-523684"/>
                          </a:stretch>
                        </a:blipFill>
                      </a:tcPr>
                    </a:tc>
                    <a:tc>
                      <a:txBody>
                        <a:bodyPr/>
                        <a:lstStyle/>
                        <a:p>
                          <a:endParaRPr lang="en-US"/>
                        </a:p>
                      </a:txBody>
                      <a:tcPr anchor="ctr">
                        <a:lnR w="28575" cap="flat" cmpd="sng" algn="ctr">
                          <a:solidFill>
                            <a:srgbClr val="1B5738"/>
                          </a:solidFill>
                          <a:prstDash val="dash"/>
                          <a:round/>
                          <a:headEnd type="none" w="med" len="med"/>
                          <a:tailEnd type="none" w="med" len="med"/>
                        </a:lnR>
                        <a:blipFill>
                          <a:blip r:embed="rId5"/>
                          <a:stretch>
                            <a:fillRect l="-501193" t="-590789" r="-1193" b="-523684"/>
                          </a:stretch>
                        </a:blipFill>
                      </a:tcPr>
                    </a:tc>
                    <a:extLst>
                      <a:ext uri="{0D108BD9-81ED-4DB2-BD59-A6C34878D82A}">
                        <a16:rowId xmlns:a16="http://schemas.microsoft.com/office/drawing/2014/main" val="1396288181"/>
                      </a:ext>
                    </a:extLst>
                  </a:tr>
                  <a:tr h="457200">
                    <a:tc>
                      <a:txBody>
                        <a:bodyPr/>
                        <a:lstStyle/>
                        <a:p>
                          <a:pPr algn="ctr"/>
                          <a:r>
                            <a:rPr lang="en-US" sz="2400"/>
                            <a:t>Experience Level</a:t>
                          </a:r>
                        </a:p>
                      </a:txBody>
                      <a:tcPr anchor="ctr">
                        <a:lnL w="28575" cap="flat" cmpd="sng" algn="ctr">
                          <a:solidFill>
                            <a:srgbClr val="1B5738"/>
                          </a:solidFill>
                          <a:prstDash val="dash"/>
                          <a:round/>
                          <a:headEnd type="none" w="med" len="med"/>
                          <a:tailEnd type="none" w="med" len="med"/>
                        </a:lnL>
                      </a:tcPr>
                    </a:tc>
                    <a:tc>
                      <a:txBody>
                        <a:bodyPr/>
                        <a:lstStyle/>
                        <a:p>
                          <a:endParaRPr lang="en-US"/>
                        </a:p>
                      </a:txBody>
                      <a:tcPr anchor="ctr">
                        <a:blipFill>
                          <a:blip r:embed="rId5"/>
                          <a:stretch>
                            <a:fillRect l="-136517" t="-700000" r="-472472" b="-430667"/>
                          </a:stretch>
                        </a:blipFill>
                      </a:tcPr>
                    </a:tc>
                    <a:tc>
                      <a:txBody>
                        <a:bodyPr/>
                        <a:lstStyle/>
                        <a:p>
                          <a:endParaRPr lang="en-US"/>
                        </a:p>
                      </a:txBody>
                      <a:tcPr anchor="ctr">
                        <a:blipFill>
                          <a:blip r:embed="rId5"/>
                          <a:stretch>
                            <a:fillRect l="-200955" t="-700000" r="-301432" b="-430667"/>
                          </a:stretch>
                        </a:blipFill>
                      </a:tcPr>
                    </a:tc>
                    <a:tc>
                      <a:txBody>
                        <a:bodyPr/>
                        <a:lstStyle/>
                        <a:p>
                          <a:endParaRPr lang="en-US"/>
                        </a:p>
                      </a:txBody>
                      <a:tcPr anchor="ctr">
                        <a:blipFill>
                          <a:blip r:embed="rId5"/>
                          <a:stretch>
                            <a:fillRect l="-300955" t="-700000" r="-201432" b="-430667"/>
                          </a:stretch>
                        </a:blipFill>
                      </a:tcPr>
                    </a:tc>
                    <a:tc>
                      <a:txBody>
                        <a:bodyPr/>
                        <a:lstStyle/>
                        <a:p>
                          <a:endParaRPr lang="en-US"/>
                        </a:p>
                      </a:txBody>
                      <a:tcPr anchor="ctr">
                        <a:blipFill>
                          <a:blip r:embed="rId5"/>
                          <a:stretch>
                            <a:fillRect l="-400000" t="-700000" r="-100952" b="-430667"/>
                          </a:stretch>
                        </a:blipFill>
                      </a:tcPr>
                    </a:tc>
                    <a:tc>
                      <a:txBody>
                        <a:bodyPr/>
                        <a:lstStyle/>
                        <a:p>
                          <a:endParaRPr lang="en-US"/>
                        </a:p>
                      </a:txBody>
                      <a:tcPr anchor="ctr">
                        <a:lnR w="28575" cap="flat" cmpd="sng" algn="ctr">
                          <a:solidFill>
                            <a:srgbClr val="1B5738"/>
                          </a:solidFill>
                          <a:prstDash val="dash"/>
                          <a:round/>
                          <a:headEnd type="none" w="med" len="med"/>
                          <a:tailEnd type="none" w="med" len="med"/>
                        </a:lnR>
                        <a:blipFill>
                          <a:blip r:embed="rId5"/>
                          <a:stretch>
                            <a:fillRect l="-501193" t="-700000" r="-1193" b="-430667"/>
                          </a:stretch>
                        </a:blipFill>
                      </a:tcPr>
                    </a:tc>
                    <a:extLst>
                      <a:ext uri="{0D108BD9-81ED-4DB2-BD59-A6C34878D82A}">
                        <a16:rowId xmlns:a16="http://schemas.microsoft.com/office/drawing/2014/main" val="278054856"/>
                      </a:ext>
                    </a:extLst>
                  </a:tr>
                  <a:tr h="457200">
                    <a:tc>
                      <a:txBody>
                        <a:bodyPr/>
                        <a:lstStyle/>
                        <a:p>
                          <a:pPr algn="ctr"/>
                          <a:r>
                            <a:rPr lang="en-US" sz="2400"/>
                            <a:t>Employment Type</a:t>
                          </a:r>
                        </a:p>
                      </a:txBody>
                      <a:tcPr anchor="ctr">
                        <a:lnL w="28575" cap="flat" cmpd="sng" algn="ctr">
                          <a:solidFill>
                            <a:srgbClr val="1B5738"/>
                          </a:solidFill>
                          <a:prstDash val="dash"/>
                          <a:round/>
                          <a:headEnd type="none" w="med" len="med"/>
                          <a:tailEnd type="none" w="med" len="med"/>
                        </a:lnL>
                      </a:tcPr>
                    </a:tc>
                    <a:tc>
                      <a:txBody>
                        <a:bodyPr/>
                        <a:lstStyle/>
                        <a:p>
                          <a:endParaRPr lang="en-US"/>
                        </a:p>
                      </a:txBody>
                      <a:tcPr anchor="ctr">
                        <a:blipFill>
                          <a:blip r:embed="rId5"/>
                          <a:stretch>
                            <a:fillRect l="-136517" t="-800000" r="-472472" b="-330667"/>
                          </a:stretch>
                        </a:blipFill>
                      </a:tcPr>
                    </a:tc>
                    <a:tc>
                      <a:txBody>
                        <a:bodyPr/>
                        <a:lstStyle/>
                        <a:p>
                          <a:endParaRPr lang="en-US"/>
                        </a:p>
                      </a:txBody>
                      <a:tcPr anchor="ctr">
                        <a:blipFill>
                          <a:blip r:embed="rId5"/>
                          <a:stretch>
                            <a:fillRect l="-200955" t="-800000" r="-301432" b="-330667"/>
                          </a:stretch>
                        </a:blipFill>
                      </a:tcPr>
                    </a:tc>
                    <a:tc>
                      <a:txBody>
                        <a:bodyPr/>
                        <a:lstStyle/>
                        <a:p>
                          <a:endParaRPr lang="en-US"/>
                        </a:p>
                      </a:txBody>
                      <a:tcPr anchor="ctr">
                        <a:blipFill>
                          <a:blip r:embed="rId5"/>
                          <a:stretch>
                            <a:fillRect l="-300955" t="-800000" r="-201432" b="-330667"/>
                          </a:stretch>
                        </a:blipFill>
                      </a:tcPr>
                    </a:tc>
                    <a:tc>
                      <a:txBody>
                        <a:bodyPr/>
                        <a:lstStyle/>
                        <a:p>
                          <a:endParaRPr lang="en-US"/>
                        </a:p>
                      </a:txBody>
                      <a:tcPr anchor="ctr">
                        <a:blipFill>
                          <a:blip r:embed="rId5"/>
                          <a:stretch>
                            <a:fillRect l="-400000" t="-800000" r="-100952" b="-330667"/>
                          </a:stretch>
                        </a:blipFill>
                      </a:tcPr>
                    </a:tc>
                    <a:tc>
                      <a:txBody>
                        <a:bodyPr/>
                        <a:lstStyle/>
                        <a:p>
                          <a:endParaRPr lang="en-US"/>
                        </a:p>
                      </a:txBody>
                      <a:tcPr anchor="ctr">
                        <a:lnR w="28575" cap="flat" cmpd="sng" algn="ctr">
                          <a:solidFill>
                            <a:srgbClr val="1B5738"/>
                          </a:solidFill>
                          <a:prstDash val="dash"/>
                          <a:round/>
                          <a:headEnd type="none" w="med" len="med"/>
                          <a:tailEnd type="none" w="med" len="med"/>
                        </a:lnR>
                        <a:blipFill>
                          <a:blip r:embed="rId5"/>
                          <a:stretch>
                            <a:fillRect l="-501193" t="-800000" r="-1193" b="-330667"/>
                          </a:stretch>
                        </a:blipFill>
                      </a:tcPr>
                    </a:tc>
                    <a:extLst>
                      <a:ext uri="{0D108BD9-81ED-4DB2-BD59-A6C34878D82A}">
                        <a16:rowId xmlns:a16="http://schemas.microsoft.com/office/drawing/2014/main" val="543685027"/>
                      </a:ext>
                    </a:extLst>
                  </a:tr>
                  <a:tr h="457200">
                    <a:tc>
                      <a:txBody>
                        <a:bodyPr/>
                        <a:lstStyle/>
                        <a:p>
                          <a:pPr algn="ctr"/>
                          <a:r>
                            <a:rPr lang="en-US" sz="2400"/>
                            <a:t>Work Setting</a:t>
                          </a:r>
                        </a:p>
                      </a:txBody>
                      <a:tcPr anchor="ctr">
                        <a:lnL w="28575" cap="flat" cmpd="sng" algn="ctr">
                          <a:solidFill>
                            <a:srgbClr val="1B5738"/>
                          </a:solidFill>
                          <a:prstDash val="dash"/>
                          <a:round/>
                          <a:headEnd type="none" w="med" len="med"/>
                          <a:tailEnd type="none" w="med" len="med"/>
                        </a:lnL>
                      </a:tcPr>
                    </a:tc>
                    <a:tc>
                      <a:txBody>
                        <a:bodyPr/>
                        <a:lstStyle/>
                        <a:p>
                          <a:endParaRPr lang="en-US"/>
                        </a:p>
                      </a:txBody>
                      <a:tcPr anchor="ctr">
                        <a:blipFill>
                          <a:blip r:embed="rId5"/>
                          <a:stretch>
                            <a:fillRect l="-136517" t="-900000" r="-472472" b="-230667"/>
                          </a:stretch>
                        </a:blipFill>
                      </a:tcPr>
                    </a:tc>
                    <a:tc>
                      <a:txBody>
                        <a:bodyPr/>
                        <a:lstStyle/>
                        <a:p>
                          <a:endParaRPr lang="en-US"/>
                        </a:p>
                      </a:txBody>
                      <a:tcPr anchor="ctr">
                        <a:blipFill>
                          <a:blip r:embed="rId5"/>
                          <a:stretch>
                            <a:fillRect l="-200955" t="-900000" r="-301432" b="-230667"/>
                          </a:stretch>
                        </a:blipFill>
                      </a:tcPr>
                    </a:tc>
                    <a:tc>
                      <a:txBody>
                        <a:bodyPr/>
                        <a:lstStyle/>
                        <a:p>
                          <a:endParaRPr lang="en-US"/>
                        </a:p>
                      </a:txBody>
                      <a:tcPr anchor="ctr">
                        <a:blipFill>
                          <a:blip r:embed="rId5"/>
                          <a:stretch>
                            <a:fillRect l="-300955" t="-900000" r="-201432" b="-230667"/>
                          </a:stretch>
                        </a:blipFill>
                      </a:tcPr>
                    </a:tc>
                    <a:tc>
                      <a:txBody>
                        <a:bodyPr/>
                        <a:lstStyle/>
                        <a:p>
                          <a:endParaRPr lang="en-US"/>
                        </a:p>
                      </a:txBody>
                      <a:tcPr anchor="ctr">
                        <a:blipFill>
                          <a:blip r:embed="rId5"/>
                          <a:stretch>
                            <a:fillRect l="-400000" t="-900000" r="-100952" b="-230667"/>
                          </a:stretch>
                        </a:blipFill>
                      </a:tcPr>
                    </a:tc>
                    <a:tc>
                      <a:txBody>
                        <a:bodyPr/>
                        <a:lstStyle/>
                        <a:p>
                          <a:endParaRPr lang="en-US"/>
                        </a:p>
                      </a:txBody>
                      <a:tcPr anchor="ctr">
                        <a:lnR w="28575" cap="flat" cmpd="sng" algn="ctr">
                          <a:solidFill>
                            <a:srgbClr val="1B5738"/>
                          </a:solidFill>
                          <a:prstDash val="dash"/>
                          <a:round/>
                          <a:headEnd type="none" w="med" len="med"/>
                          <a:tailEnd type="none" w="med" len="med"/>
                        </a:lnR>
                        <a:blipFill>
                          <a:blip r:embed="rId5"/>
                          <a:stretch>
                            <a:fillRect l="-501193" t="-900000" r="-1193" b="-230667"/>
                          </a:stretch>
                        </a:blipFill>
                      </a:tcPr>
                    </a:tc>
                    <a:extLst>
                      <a:ext uri="{0D108BD9-81ED-4DB2-BD59-A6C34878D82A}">
                        <a16:rowId xmlns:a16="http://schemas.microsoft.com/office/drawing/2014/main" val="3379139984"/>
                      </a:ext>
                    </a:extLst>
                  </a:tr>
                  <a:tr h="457200">
                    <a:tc>
                      <a:txBody>
                        <a:bodyPr/>
                        <a:lstStyle/>
                        <a:p>
                          <a:pPr algn="ctr"/>
                          <a:r>
                            <a:rPr lang="en-US" sz="2400"/>
                            <a:t>Company Location</a:t>
                          </a:r>
                        </a:p>
                      </a:txBody>
                      <a:tcPr anchor="ctr">
                        <a:lnL w="28575" cap="flat" cmpd="sng" algn="ctr">
                          <a:solidFill>
                            <a:srgbClr val="1B5738"/>
                          </a:solidFill>
                          <a:prstDash val="dash"/>
                          <a:round/>
                          <a:headEnd type="none" w="med" len="med"/>
                          <a:tailEnd type="none" w="med" len="med"/>
                        </a:lnL>
                        <a:lnB w="28575" cap="flat" cmpd="sng" algn="ctr">
                          <a:solidFill>
                            <a:srgbClr val="1B5738"/>
                          </a:solidFill>
                          <a:prstDash val="solid"/>
                          <a:round/>
                          <a:headEnd type="none" w="med" len="med"/>
                          <a:tailEnd type="none" w="med" len="med"/>
                        </a:lnB>
                      </a:tcPr>
                    </a:tc>
                    <a:tc>
                      <a:txBody>
                        <a:bodyPr/>
                        <a:lstStyle/>
                        <a:p>
                          <a:endParaRPr lang="en-US"/>
                        </a:p>
                      </a:txBody>
                      <a:tcPr anchor="ctr">
                        <a:lnB w="28575" cap="flat" cmpd="sng" algn="ctr">
                          <a:solidFill>
                            <a:srgbClr val="1B5738"/>
                          </a:solidFill>
                          <a:prstDash val="solid"/>
                          <a:round/>
                          <a:headEnd type="none" w="med" len="med"/>
                          <a:tailEnd type="none" w="med" len="med"/>
                        </a:lnB>
                        <a:blipFill>
                          <a:blip r:embed="rId5"/>
                          <a:stretch>
                            <a:fillRect l="-136517" t="-1000000" r="-472472" b="-130667"/>
                          </a:stretch>
                        </a:blipFill>
                      </a:tcPr>
                    </a:tc>
                    <a:tc>
                      <a:txBody>
                        <a:bodyPr/>
                        <a:lstStyle/>
                        <a:p>
                          <a:endParaRPr lang="en-US"/>
                        </a:p>
                      </a:txBody>
                      <a:tcPr anchor="ctr">
                        <a:lnB w="28575" cap="flat" cmpd="sng" algn="ctr">
                          <a:solidFill>
                            <a:srgbClr val="1B5738"/>
                          </a:solidFill>
                          <a:prstDash val="solid"/>
                          <a:round/>
                          <a:headEnd type="none" w="med" len="med"/>
                          <a:tailEnd type="none" w="med" len="med"/>
                        </a:lnB>
                        <a:blipFill>
                          <a:blip r:embed="rId5"/>
                          <a:stretch>
                            <a:fillRect l="-200955" t="-1000000" r="-301432" b="-130667"/>
                          </a:stretch>
                        </a:blipFill>
                      </a:tcPr>
                    </a:tc>
                    <a:tc>
                      <a:txBody>
                        <a:bodyPr/>
                        <a:lstStyle/>
                        <a:p>
                          <a:endParaRPr lang="en-US"/>
                        </a:p>
                      </a:txBody>
                      <a:tcPr anchor="ctr">
                        <a:lnB w="28575" cap="flat" cmpd="sng" algn="ctr">
                          <a:solidFill>
                            <a:srgbClr val="1B5738"/>
                          </a:solidFill>
                          <a:prstDash val="solid"/>
                          <a:round/>
                          <a:headEnd type="none" w="med" len="med"/>
                          <a:tailEnd type="none" w="med" len="med"/>
                        </a:lnB>
                        <a:blipFill>
                          <a:blip r:embed="rId5"/>
                          <a:stretch>
                            <a:fillRect l="-300955" t="-1000000" r="-201432" b="-130667"/>
                          </a:stretch>
                        </a:blipFill>
                      </a:tcPr>
                    </a:tc>
                    <a:tc>
                      <a:txBody>
                        <a:bodyPr/>
                        <a:lstStyle/>
                        <a:p>
                          <a:endParaRPr lang="en-US"/>
                        </a:p>
                      </a:txBody>
                      <a:tcPr anchor="ctr">
                        <a:lnB w="28575" cap="flat" cmpd="sng" algn="ctr">
                          <a:solidFill>
                            <a:srgbClr val="1B5738"/>
                          </a:solidFill>
                          <a:prstDash val="solid"/>
                          <a:round/>
                          <a:headEnd type="none" w="med" len="med"/>
                          <a:tailEnd type="none" w="med" len="med"/>
                        </a:lnB>
                        <a:blipFill>
                          <a:blip r:embed="rId5"/>
                          <a:stretch>
                            <a:fillRect l="-400000" t="-1000000" r="-100952" b="-130667"/>
                          </a:stretch>
                        </a:blipFill>
                      </a:tcPr>
                    </a:tc>
                    <a:tc>
                      <a:txBody>
                        <a:bodyPr/>
                        <a:lstStyle/>
                        <a:p>
                          <a:endParaRPr lang="en-US"/>
                        </a:p>
                      </a:txBody>
                      <a:tcPr anchor="ctr">
                        <a:lnR w="28575" cap="flat" cmpd="sng" algn="ctr">
                          <a:solidFill>
                            <a:srgbClr val="1B5738"/>
                          </a:solidFill>
                          <a:prstDash val="dash"/>
                          <a:round/>
                          <a:headEnd type="none" w="med" len="med"/>
                          <a:tailEnd type="none" w="med" len="med"/>
                        </a:lnR>
                        <a:lnB w="28575" cap="flat" cmpd="sng" algn="ctr">
                          <a:solidFill>
                            <a:srgbClr val="1B5738"/>
                          </a:solidFill>
                          <a:prstDash val="solid"/>
                          <a:round/>
                          <a:headEnd type="none" w="med" len="med"/>
                          <a:tailEnd type="none" w="med" len="med"/>
                        </a:lnB>
                        <a:blipFill>
                          <a:blip r:embed="rId5"/>
                          <a:stretch>
                            <a:fillRect l="-501193" t="-1000000" r="-1193" b="-130667"/>
                          </a:stretch>
                        </a:blipFill>
                      </a:tcPr>
                    </a:tc>
                    <a:extLst>
                      <a:ext uri="{0D108BD9-81ED-4DB2-BD59-A6C34878D82A}">
                        <a16:rowId xmlns:a16="http://schemas.microsoft.com/office/drawing/2014/main" val="1810196350"/>
                      </a:ext>
                    </a:extLst>
                  </a:tr>
                  <a:tr h="457200">
                    <a:tc>
                      <a:txBody>
                        <a:bodyPr/>
                        <a:lstStyle/>
                        <a:p>
                          <a:pPr algn="ctr"/>
                          <a:r>
                            <a:rPr lang="en-US" sz="2400"/>
                            <a:t>Residual</a:t>
                          </a:r>
                        </a:p>
                      </a:txBody>
                      <a:tcPr anchor="ctr">
                        <a:lnL w="28575" cap="flat" cmpd="sng" algn="ctr">
                          <a:solidFill>
                            <a:srgbClr val="1B5738"/>
                          </a:solidFill>
                          <a:prstDash val="dash"/>
                          <a:round/>
                          <a:headEnd type="none" w="med" len="med"/>
                          <a:tailEnd type="none" w="med" len="med"/>
                        </a:lnL>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tcPr>
                    </a:tc>
                    <a:tc>
                      <a:txBody>
                        <a:bodyPr/>
                        <a:lstStyle/>
                        <a:p>
                          <a:endParaRPr lang="en-US"/>
                        </a:p>
                      </a:txBody>
                      <a:tcPr anchor="ct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blipFill>
                          <a:blip r:embed="rId5"/>
                          <a:stretch>
                            <a:fillRect l="-136517" t="-1100000" r="-472472" b="-30667"/>
                          </a:stretch>
                        </a:blipFill>
                      </a:tcPr>
                    </a:tc>
                    <a:tc>
                      <a:txBody>
                        <a:bodyPr/>
                        <a:lstStyle/>
                        <a:p>
                          <a:endParaRPr lang="en-US"/>
                        </a:p>
                      </a:txBody>
                      <a:tcPr anchor="ct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blipFill>
                          <a:blip r:embed="rId5"/>
                          <a:stretch>
                            <a:fillRect l="-200955" t="-1100000" r="-301432" b="-30667"/>
                          </a:stretch>
                        </a:blipFill>
                      </a:tcPr>
                    </a:tc>
                    <a:tc>
                      <a:txBody>
                        <a:bodyPr/>
                        <a:lstStyle/>
                        <a:p>
                          <a:endParaRPr lang="en-US"/>
                        </a:p>
                      </a:txBody>
                      <a:tcPr anchor="ct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blipFill>
                          <a:blip r:embed="rId5"/>
                          <a:stretch>
                            <a:fillRect l="-300955" t="-1100000" r="-201432" b="-30667"/>
                          </a:stretch>
                        </a:blipFill>
                      </a:tcPr>
                    </a:tc>
                    <a:tc>
                      <a:txBody>
                        <a:bodyPr/>
                        <a:lstStyle/>
                        <a:p>
                          <a:pPr algn="ctr"/>
                          <a:r>
                            <a:rPr lang="en-US" sz="2400"/>
                            <a:t>-</a:t>
                          </a:r>
                        </a:p>
                      </a:txBody>
                      <a:tcPr anchor="ct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tcPr>
                    </a:tc>
                    <a:tc>
                      <a:txBody>
                        <a:bodyPr/>
                        <a:lstStyle/>
                        <a:p>
                          <a:pPr algn="ctr"/>
                          <a:r>
                            <a:rPr lang="en-US" sz="2400"/>
                            <a:t>-</a:t>
                          </a:r>
                        </a:p>
                      </a:txBody>
                      <a:tcPr anchor="ctr">
                        <a:lnR w="28575" cap="flat" cmpd="sng" algn="ctr">
                          <a:solidFill>
                            <a:srgbClr val="1B5738"/>
                          </a:solidFill>
                          <a:prstDash val="dash"/>
                          <a:round/>
                          <a:headEnd type="none" w="med" len="med"/>
                          <a:tailEnd type="none" w="med" len="med"/>
                        </a:lnR>
                        <a:lnT w="28575" cap="flat" cmpd="sng" algn="ctr">
                          <a:solidFill>
                            <a:srgbClr val="1B5738"/>
                          </a:solidFill>
                          <a:prstDash val="solid"/>
                          <a:round/>
                          <a:headEnd type="none" w="med" len="med"/>
                          <a:tailEnd type="none" w="med" len="med"/>
                        </a:lnT>
                        <a:lnB w="28575" cap="flat" cmpd="sng" algn="ctr">
                          <a:solidFill>
                            <a:srgbClr val="1B5738"/>
                          </a:solidFill>
                          <a:prstDash val="dash"/>
                          <a:round/>
                          <a:headEnd type="none" w="med" len="med"/>
                          <a:tailEnd type="none" w="med" len="med"/>
                        </a:lnB>
                      </a:tcPr>
                    </a:tc>
                    <a:extLst>
                      <a:ext uri="{0D108BD9-81ED-4DB2-BD59-A6C34878D82A}">
                        <a16:rowId xmlns:a16="http://schemas.microsoft.com/office/drawing/2014/main" val="2262005481"/>
                      </a:ext>
                    </a:extLst>
                  </a:tr>
                </a:tbl>
              </a:graphicData>
            </a:graphic>
          </p:graphicFrame>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E8C68BF-EEBE-2C33-CBAA-4D76D5C747BB}"/>
                  </a:ext>
                </a:extLst>
              </p:cNvPr>
              <p:cNvSpPr txBox="1"/>
              <p:nvPr/>
            </p:nvSpPr>
            <p:spPr>
              <a:xfrm>
                <a:off x="1476428" y="6966776"/>
                <a:ext cx="11579260" cy="738664"/>
              </a:xfrm>
              <a:prstGeom prst="rect">
                <a:avLst/>
              </a:prstGeom>
              <a:noFill/>
            </p:spPr>
            <p:txBody>
              <a:bodyPr wrap="none" lIns="0" tIns="0" rIns="0" bIns="0" rtlCol="0">
                <a:spAutoFit/>
              </a:bodyPr>
              <a:lstStyle/>
              <a:p>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𝑯</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 </m:t>
                    </m:r>
                    <m:r>
                      <a:rPr lang="en-US" sz="2400" b="0" i="1" smtClean="0">
                        <a:latin typeface="Cambria Math" panose="02040503050406030204" pitchFamily="18" charset="0"/>
                      </a:rPr>
                      <m:t>:</m:t>
                    </m:r>
                  </m:oMath>
                </a14:m>
                <a:r>
                  <a:rPr lang="en-US" sz="2400"/>
                  <a:t> There is no difference among group means.</a:t>
                </a:r>
              </a:p>
              <a:p>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𝑯</m:t>
                        </m:r>
                      </m:e>
                      <m:sub>
                        <m:r>
                          <a:rPr lang="en-US" sz="2400" b="1" i="1" smtClean="0">
                            <a:latin typeface="Cambria Math" panose="02040503050406030204" pitchFamily="18" charset="0"/>
                          </a:rPr>
                          <m:t>𝜶</m:t>
                        </m:r>
                      </m:sub>
                    </m:sSub>
                    <m:r>
                      <a:rPr lang="en-US" sz="2400" b="1" i="1" smtClean="0">
                        <a:latin typeface="Cambria Math" panose="02040503050406030204" pitchFamily="18" charset="0"/>
                      </a:rPr>
                      <m:t> </m:t>
                    </m:r>
                    <m:r>
                      <a:rPr lang="en-US" sz="2400" b="0" i="1" smtClean="0">
                        <a:latin typeface="Cambria Math" panose="02040503050406030204" pitchFamily="18" charset="0"/>
                      </a:rPr>
                      <m:t>:</m:t>
                    </m:r>
                  </m:oMath>
                </a14:m>
                <a:r>
                  <a:rPr lang="en-US" sz="2400"/>
                  <a:t> At least one group differs significantly from the overall mean of the dependent variable.</a:t>
                </a:r>
              </a:p>
            </p:txBody>
          </p:sp>
        </mc:Choice>
        <mc:Fallback>
          <p:sp>
            <p:nvSpPr>
              <p:cNvPr id="10" name="TextBox 9">
                <a:extLst>
                  <a:ext uri="{FF2B5EF4-FFF2-40B4-BE49-F238E27FC236}">
                    <a16:creationId xmlns:a16="http://schemas.microsoft.com/office/drawing/2014/main" id="{8E8C68BF-EEBE-2C33-CBAA-4D76D5C747BB}"/>
                  </a:ext>
                </a:extLst>
              </p:cNvPr>
              <p:cNvSpPr txBox="1">
                <a:spLocks noRot="1" noChangeAspect="1" noMove="1" noResize="1" noEditPoints="1" noAdjustHandles="1" noChangeArrowheads="1" noChangeShapeType="1" noTextEdit="1"/>
              </p:cNvSpPr>
              <p:nvPr/>
            </p:nvSpPr>
            <p:spPr>
              <a:xfrm>
                <a:off x="1476428" y="6966776"/>
                <a:ext cx="11579260" cy="738664"/>
              </a:xfrm>
              <a:prstGeom prst="rect">
                <a:avLst/>
              </a:prstGeom>
              <a:blipFill>
                <a:blip r:embed="rId6"/>
                <a:stretch>
                  <a:fillRect l="-895" t="-13223" r="-579" b="-2396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1E5D98E-191C-0365-1381-3DBFC3EDBFDB}"/>
              </a:ext>
            </a:extLst>
          </p:cNvPr>
          <p:cNvSpPr txBox="1"/>
          <p:nvPr/>
        </p:nvSpPr>
        <p:spPr>
          <a:xfrm>
            <a:off x="1377221" y="7705440"/>
            <a:ext cx="6262612" cy="461665"/>
          </a:xfrm>
          <a:prstGeom prst="rect">
            <a:avLst/>
          </a:prstGeom>
          <a:noFill/>
        </p:spPr>
        <p:txBody>
          <a:bodyPr wrap="none" rtlCol="0">
            <a:spAutoFit/>
          </a:bodyPr>
          <a:lstStyle/>
          <a:p>
            <a:r>
              <a:rPr lang="en-US" sz="2400"/>
              <a:t>Reject null hypothesis if p-value is less than 0.05.</a:t>
            </a:r>
          </a:p>
        </p:txBody>
      </p:sp>
      <p:grpSp>
        <p:nvGrpSpPr>
          <p:cNvPr id="15" name="Group 14">
            <a:extLst>
              <a:ext uri="{FF2B5EF4-FFF2-40B4-BE49-F238E27FC236}">
                <a16:creationId xmlns:a16="http://schemas.microsoft.com/office/drawing/2014/main" id="{B0674744-02BE-93E6-094D-EE5382DAB1BD}"/>
              </a:ext>
            </a:extLst>
          </p:cNvPr>
          <p:cNvGrpSpPr/>
          <p:nvPr/>
        </p:nvGrpSpPr>
        <p:grpSpPr>
          <a:xfrm>
            <a:off x="1767826" y="8434114"/>
            <a:ext cx="14752348" cy="1281386"/>
            <a:chOff x="2059221" y="8434114"/>
            <a:chExt cx="14752348" cy="1281386"/>
          </a:xfrm>
        </p:grpSpPr>
        <p:sp>
          <p:nvSpPr>
            <p:cNvPr id="12" name="TextBox 11">
              <a:extLst>
                <a:ext uri="{FF2B5EF4-FFF2-40B4-BE49-F238E27FC236}">
                  <a16:creationId xmlns:a16="http://schemas.microsoft.com/office/drawing/2014/main" id="{C1F4FCD7-3CD8-DA51-A4DD-48B6C972BD4B}"/>
                </a:ext>
              </a:extLst>
            </p:cNvPr>
            <p:cNvSpPr txBox="1"/>
            <p:nvPr/>
          </p:nvSpPr>
          <p:spPr>
            <a:xfrm>
              <a:off x="2198880" y="8750841"/>
              <a:ext cx="2241319" cy="646331"/>
            </a:xfrm>
            <a:prstGeom prst="rect">
              <a:avLst/>
            </a:prstGeom>
            <a:noFill/>
          </p:spPr>
          <p:txBody>
            <a:bodyPr wrap="none" rtlCol="0">
              <a:spAutoFit/>
            </a:bodyPr>
            <a:lstStyle/>
            <a:p>
              <a:r>
                <a:rPr lang="en-US" sz="3600" b="1" i="1">
                  <a:solidFill>
                    <a:srgbClr val="C00000"/>
                  </a:solidFill>
                </a:rPr>
                <a:t>Conclusion</a:t>
              </a:r>
            </a:p>
          </p:txBody>
        </p:sp>
        <p:sp>
          <p:nvSpPr>
            <p:cNvPr id="13" name="TextBox 12">
              <a:extLst>
                <a:ext uri="{FF2B5EF4-FFF2-40B4-BE49-F238E27FC236}">
                  <a16:creationId xmlns:a16="http://schemas.microsoft.com/office/drawing/2014/main" id="{7C42DE5C-B83C-411A-A52C-9495157D171F}"/>
                </a:ext>
              </a:extLst>
            </p:cNvPr>
            <p:cNvSpPr txBox="1"/>
            <p:nvPr/>
          </p:nvSpPr>
          <p:spPr>
            <a:xfrm>
              <a:off x="4413762" y="8596954"/>
              <a:ext cx="12397807" cy="954107"/>
            </a:xfrm>
            <a:prstGeom prst="rect">
              <a:avLst/>
            </a:prstGeom>
            <a:noFill/>
          </p:spPr>
          <p:txBody>
            <a:bodyPr wrap="square" rtlCol="0">
              <a:spAutoFit/>
            </a:bodyPr>
            <a:lstStyle/>
            <a:p>
              <a:r>
                <a:rPr lang="en-US" sz="2800"/>
                <a:t>The independent variables: company size, job title, employee residence, experience level and work setting are significantly impacting the change of salary.</a:t>
              </a:r>
            </a:p>
          </p:txBody>
        </p:sp>
        <p:sp>
          <p:nvSpPr>
            <p:cNvPr id="14" name="Rounded Rectangle 13">
              <a:extLst>
                <a:ext uri="{FF2B5EF4-FFF2-40B4-BE49-F238E27FC236}">
                  <a16:creationId xmlns:a16="http://schemas.microsoft.com/office/drawing/2014/main" id="{C66CAFE2-8097-1F41-2E4D-147A2F2C618C}"/>
                </a:ext>
              </a:extLst>
            </p:cNvPr>
            <p:cNvSpPr/>
            <p:nvPr/>
          </p:nvSpPr>
          <p:spPr>
            <a:xfrm>
              <a:off x="2059221" y="8434114"/>
              <a:ext cx="14752348" cy="1281386"/>
            </a:xfrm>
            <a:prstGeom prst="roundRect">
              <a:avLst/>
            </a:prstGeom>
            <a:noFill/>
            <a:ln w="28575">
              <a:solidFill>
                <a:srgbClr val="1B5738"/>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7181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Combined Data Frame (df1, df2 &amp; df3)</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8610434" cy="584775"/>
          </a:xfrm>
          <a:prstGeom prst="rect">
            <a:avLst/>
          </a:prstGeom>
          <a:noFill/>
        </p:spPr>
        <p:txBody>
          <a:bodyPr wrap="none" rtlCol="0">
            <a:spAutoFit/>
          </a:bodyPr>
          <a:lstStyle/>
          <a:p>
            <a:r>
              <a:rPr lang="en-MY" sz="3200" b="1" i="1"/>
              <a:t>Data Analysis – Multiple Linear Regression Model</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4" name="Group 23">
            <a:extLst>
              <a:ext uri="{FF2B5EF4-FFF2-40B4-BE49-F238E27FC236}">
                <a16:creationId xmlns:a16="http://schemas.microsoft.com/office/drawing/2014/main" id="{B18361A1-821F-BA7F-D791-D52DAE84B9CA}"/>
              </a:ext>
            </a:extLst>
          </p:cNvPr>
          <p:cNvGrpSpPr/>
          <p:nvPr/>
        </p:nvGrpSpPr>
        <p:grpSpPr>
          <a:xfrm>
            <a:off x="2155987" y="1775069"/>
            <a:ext cx="13976026" cy="3157756"/>
            <a:chOff x="2059221" y="1303000"/>
            <a:chExt cx="13976026" cy="3157756"/>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C567211-CCF9-8917-2EDA-105869CF40D8}"/>
                    </a:ext>
                  </a:extLst>
                </p:cNvPr>
                <p:cNvSpPr txBox="1"/>
                <p:nvPr/>
              </p:nvSpPr>
              <p:spPr>
                <a:xfrm>
                  <a:off x="2428187" y="1303000"/>
                  <a:ext cx="13431626" cy="2536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𝑆𝑎𝑙𝑎𝑟𝑦</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1</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𝑐𝑜𝑚𝑝𝑎𝑛𝑦</m:t>
                            </m:r>
                            <m:r>
                              <a:rPr lang="en-US" sz="2800" b="0" i="1" smtClean="0">
                                <a:latin typeface="Cambria Math" panose="02040503050406030204" pitchFamily="18" charset="0"/>
                              </a:rPr>
                              <m:t> </m:t>
                            </m:r>
                            <m:r>
                              <a:rPr lang="en-US" sz="2800" b="0" i="1" smtClean="0">
                                <a:latin typeface="Cambria Math" panose="02040503050406030204" pitchFamily="18" charset="0"/>
                              </a:rPr>
                              <m:t>𝑠𝑖𝑧</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e>
                        </m:nary>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=1</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2</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r>
                              <a:rPr lang="en-US" sz="2800" b="0" i="1" smtClean="0">
                                <a:latin typeface="Cambria Math" panose="02040503050406030204" pitchFamily="18" charset="0"/>
                              </a:rPr>
                              <m:t>𝑗𝑜𝑏</m:t>
                            </m:r>
                            <m:r>
                              <a:rPr lang="en-US" sz="2800" b="0" i="1" smtClean="0">
                                <a:latin typeface="Cambria Math" panose="02040503050406030204" pitchFamily="18" charset="0"/>
                              </a:rPr>
                              <m:t> </m:t>
                            </m:r>
                            <m:r>
                              <a:rPr lang="en-US" sz="2800" b="0" i="1" smtClean="0">
                                <a:latin typeface="Cambria Math" panose="02040503050406030204" pitchFamily="18" charset="0"/>
                              </a:rPr>
                              <m:t>𝑡𝑖𝑡𝑙</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𝑗</m:t>
                                </m:r>
                              </m:sub>
                            </m:sSub>
                          </m:e>
                        </m:nary>
                        <m:r>
                          <a:rPr lang="en-US" sz="2800" b="0" i="1" smtClean="0">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𝑚</m:t>
                            </m:r>
                            <m:r>
                              <a:rPr lang="en-US" sz="2800" i="1">
                                <a:latin typeface="Cambria Math" panose="02040503050406030204" pitchFamily="18" charset="0"/>
                              </a:rPr>
                              <m:t>=1</m:t>
                            </m:r>
                          </m:sub>
                          <m:sup>
                            <m:sSub>
                              <m:sSubPr>
                                <m:ctrlPr>
                                  <a:rPr lang="en-US" sz="2800" i="1" smtClean="0">
                                    <a:latin typeface="Cambria Math" panose="02040503050406030204" pitchFamily="18" charset="0"/>
                                  </a:rPr>
                                </m:ctrlPr>
                              </m:sSubPr>
                              <m:e>
                                <m:r>
                                  <a:rPr lang="en-US" sz="2800" i="1">
                                    <a:latin typeface="Cambria Math" panose="02040503050406030204" pitchFamily="18" charset="0"/>
                                  </a:rPr>
                                  <m:t>𝑘</m:t>
                                </m:r>
                              </m:e>
                              <m:sub>
                                <m:r>
                                  <a:rPr lang="en-US" sz="2800" b="0" i="1" smtClean="0">
                                    <a:latin typeface="Cambria Math" panose="02040503050406030204" pitchFamily="18" charset="0"/>
                                  </a:rPr>
                                  <m:t>3</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𝛿</m:t>
                                </m:r>
                              </m:e>
                              <m:sub>
                                <m:r>
                                  <a:rPr lang="en-US" sz="2800" b="0" i="1" smtClean="0">
                                    <a:latin typeface="Cambria Math" panose="02040503050406030204" pitchFamily="18" charset="0"/>
                                  </a:rPr>
                                  <m:t>𝑚</m:t>
                                </m:r>
                              </m:sub>
                            </m:sSub>
                            <m:r>
                              <a:rPr lang="en-US" sz="2800" i="1">
                                <a:latin typeface="Cambria Math" panose="02040503050406030204" pitchFamily="18" charset="0"/>
                              </a:rPr>
                              <m:t>⋅</m:t>
                            </m:r>
                            <m:r>
                              <a:rPr lang="en-US" sz="2800" b="0" i="1" smtClean="0">
                                <a:latin typeface="Cambria Math" panose="02040503050406030204" pitchFamily="18" charset="0"/>
                              </a:rPr>
                              <m:t>𝑒𝑥𝑝𝑒𝑟𝑖𝑒𝑛𝑐𝑒</m:t>
                            </m:r>
                            <m:r>
                              <a:rPr lang="en-US" sz="2800" b="0" i="1" smtClean="0">
                                <a:latin typeface="Cambria Math" panose="02040503050406030204" pitchFamily="18" charset="0"/>
                              </a:rPr>
                              <m:t> </m:t>
                            </m:r>
                            <m:r>
                              <a:rPr lang="en-US" sz="2800" b="0" i="1" smtClean="0">
                                <a:latin typeface="Cambria Math" panose="02040503050406030204" pitchFamily="18" charset="0"/>
                              </a:rPr>
                              <m:t>𝑙𝑒𝑣𝑒</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𝑙</m:t>
                                </m:r>
                              </m:e>
                              <m:sub>
                                <m:r>
                                  <a:rPr lang="en-US" sz="2800" b="0" i="1" smtClean="0">
                                    <a:latin typeface="Cambria Math" panose="02040503050406030204" pitchFamily="18" charset="0"/>
                                  </a:rPr>
                                  <m:t>𝑚</m:t>
                                </m:r>
                              </m:sub>
                            </m:sSub>
                          </m:e>
                        </m:nary>
                      </m:oMath>
                    </m:oMathPara>
                  </a14:m>
                  <a:endParaRPr lang="en-US" sz="28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𝑛</m:t>
                            </m:r>
                            <m:r>
                              <a:rPr lang="en-US" sz="2800" i="1">
                                <a:latin typeface="Cambria Math" panose="02040503050406030204" pitchFamily="18" charset="0"/>
                              </a:rPr>
                              <m:t>=1</m:t>
                            </m:r>
                          </m:sub>
                          <m:sup>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b="0" i="1" smtClean="0">
                                    <a:latin typeface="Cambria Math" panose="02040503050406030204" pitchFamily="18" charset="0"/>
                                  </a:rPr>
                                  <m:t>4</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r>
                              <a:rPr lang="en-US" sz="2800" b="0" i="1" smtClean="0">
                                <a:latin typeface="Cambria Math" panose="02040503050406030204" pitchFamily="18" charset="0"/>
                              </a:rPr>
                              <m:t>𝑤𝑜𝑟𝑘</m:t>
                            </m:r>
                            <m:r>
                              <a:rPr lang="en-US" sz="2800" b="0" i="1" smtClean="0">
                                <a:latin typeface="Cambria Math" panose="02040503050406030204" pitchFamily="18" charset="0"/>
                              </a:rPr>
                              <m:t> </m:t>
                            </m:r>
                            <m:r>
                              <a:rPr lang="en-US" sz="2800" b="0" i="1" smtClean="0">
                                <a:latin typeface="Cambria Math" panose="02040503050406030204" pitchFamily="18" charset="0"/>
                              </a:rPr>
                              <m:t>𝑠𝑒𝑡𝑡𝑖𝑛</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𝑛</m:t>
                                </m:r>
                              </m:sub>
                            </m:sSub>
                          </m:e>
                        </m:nary>
                        <m:r>
                          <a:rPr lang="en-US" sz="2800" b="0" i="1" smtClean="0">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𝑝</m:t>
                            </m:r>
                            <m:r>
                              <a:rPr lang="en-US" sz="2800" i="1">
                                <a:latin typeface="Cambria Math" panose="02040503050406030204" pitchFamily="18" charset="0"/>
                              </a:rPr>
                              <m:t>=1</m:t>
                            </m:r>
                          </m:sub>
                          <m:sup>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b="0" i="1" smtClean="0">
                                    <a:latin typeface="Cambria Math" panose="02040503050406030204" pitchFamily="18" charset="0"/>
                                  </a:rPr>
                                  <m:t>5</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𝑝</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𝑐𝑜𝑚𝑎𝑝𝑛𝑦</m:t>
                            </m:r>
                            <m:r>
                              <a:rPr lang="en-US" sz="2800" b="0" i="1" smtClean="0">
                                <a:latin typeface="Cambria Math" panose="02040503050406030204" pitchFamily="18" charset="0"/>
                              </a:rPr>
                              <m:t> </m:t>
                            </m:r>
                            <m:r>
                              <a:rPr lang="en-US" sz="2800" b="0" i="1" smtClean="0">
                                <a:latin typeface="Cambria Math" panose="02040503050406030204" pitchFamily="18" charset="0"/>
                              </a:rPr>
                              <m:t>𝑙𝑜𝑐𝑎𝑡𝑖𝑜</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𝑝</m:t>
                                </m:r>
                              </m:sub>
                            </m:sSub>
                          </m:e>
                        </m:nary>
                        <m:r>
                          <a:rPr lang="en-US" sz="2800" b="0" i="1" smtClean="0">
                            <a:latin typeface="Cambria Math" panose="02040503050406030204" pitchFamily="18" charset="0"/>
                          </a:rPr>
                          <m:t>+</m:t>
                        </m:r>
                        <m:r>
                          <a:rPr lang="en-US" sz="2800" b="0" i="1" smtClean="0">
                            <a:latin typeface="Cambria Math" panose="02040503050406030204" pitchFamily="18" charset="0"/>
                          </a:rPr>
                          <m:t>𝜖</m:t>
                        </m:r>
                      </m:oMath>
                    </m:oMathPara>
                  </a14:m>
                  <a:endParaRPr lang="en-US" sz="2800"/>
                </a:p>
              </p:txBody>
            </p:sp>
          </mc:Choice>
          <mc:Fallback>
            <p:sp>
              <p:nvSpPr>
                <p:cNvPr id="3" name="TextBox 2">
                  <a:extLst>
                    <a:ext uri="{FF2B5EF4-FFF2-40B4-BE49-F238E27FC236}">
                      <a16:creationId xmlns:a16="http://schemas.microsoft.com/office/drawing/2014/main" id="{1C567211-CCF9-8917-2EDA-105869CF40D8}"/>
                    </a:ext>
                  </a:extLst>
                </p:cNvPr>
                <p:cNvSpPr txBox="1">
                  <a:spLocks noRot="1" noChangeAspect="1" noMove="1" noResize="1" noEditPoints="1" noAdjustHandles="1" noChangeArrowheads="1" noChangeShapeType="1" noTextEdit="1"/>
                </p:cNvSpPr>
                <p:nvPr/>
              </p:nvSpPr>
              <p:spPr>
                <a:xfrm>
                  <a:off x="2428187" y="1303000"/>
                  <a:ext cx="13431626" cy="2536656"/>
                </a:xfrm>
                <a:prstGeom prst="rect">
                  <a:avLst/>
                </a:prstGeom>
                <a:blipFill>
                  <a:blip r:embed="rId5"/>
                  <a:stretch>
                    <a:fillRect/>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B4A41C4C-399C-DD50-78C4-58BE6B36228D}"/>
                </a:ext>
              </a:extLst>
            </p:cNvPr>
            <p:cNvSpPr/>
            <p:nvPr/>
          </p:nvSpPr>
          <p:spPr>
            <a:xfrm>
              <a:off x="3810000" y="1562100"/>
              <a:ext cx="762000" cy="76200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FCBDCF25-D3B1-821F-6D38-F5DE4FED22BA}"/>
                </a:ext>
              </a:extLst>
            </p:cNvPr>
            <p:cNvCxnSpPr>
              <a:stCxn id="7" idx="4"/>
            </p:cNvCxnSpPr>
            <p:nvPr/>
          </p:nvCxnSpPr>
          <p:spPr>
            <a:xfrm rot="5400000">
              <a:off x="3638442" y="2267058"/>
              <a:ext cx="495516" cy="609600"/>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41F8C70-3242-5D3E-5F6B-0075544DA50E}"/>
                </a:ext>
              </a:extLst>
            </p:cNvPr>
            <p:cNvSpPr txBox="1"/>
            <p:nvPr/>
          </p:nvSpPr>
          <p:spPr>
            <a:xfrm>
              <a:off x="2252753" y="2571328"/>
              <a:ext cx="1323567" cy="461665"/>
            </a:xfrm>
            <a:prstGeom prst="rect">
              <a:avLst/>
            </a:prstGeom>
            <a:noFill/>
          </p:spPr>
          <p:txBody>
            <a:bodyPr wrap="none" rtlCol="0">
              <a:spAutoFit/>
            </a:bodyPr>
            <a:lstStyle/>
            <a:p>
              <a:r>
                <a:rPr lang="en-US" sz="2400"/>
                <a:t>Intercept</a:t>
              </a:r>
            </a:p>
          </p:txBody>
        </p:sp>
        <p:sp>
          <p:nvSpPr>
            <p:cNvPr id="18" name="Oval 17">
              <a:extLst>
                <a:ext uri="{FF2B5EF4-FFF2-40B4-BE49-F238E27FC236}">
                  <a16:creationId xmlns:a16="http://schemas.microsoft.com/office/drawing/2014/main" id="{29E5DEF3-2A68-CDAC-A4BE-4D7645389C2E}"/>
                </a:ext>
              </a:extLst>
            </p:cNvPr>
            <p:cNvSpPr/>
            <p:nvPr/>
          </p:nvSpPr>
          <p:spPr>
            <a:xfrm>
              <a:off x="13147388" y="2819616"/>
              <a:ext cx="762000" cy="76200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C6DCEEFC-B7D0-811E-58A3-C579ADF53387}"/>
                </a:ext>
              </a:extLst>
            </p:cNvPr>
            <p:cNvCxnSpPr>
              <a:cxnSpLocks/>
              <a:stCxn id="18" idx="4"/>
            </p:cNvCxnSpPr>
            <p:nvPr/>
          </p:nvCxnSpPr>
          <p:spPr>
            <a:xfrm rot="16200000" flipH="1">
              <a:off x="13607474" y="3502530"/>
              <a:ext cx="258040" cy="416212"/>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0D7D61-6196-3331-9782-F273D1D728B7}"/>
                </a:ext>
              </a:extLst>
            </p:cNvPr>
            <p:cNvSpPr txBox="1"/>
            <p:nvPr/>
          </p:nvSpPr>
          <p:spPr>
            <a:xfrm>
              <a:off x="13961345" y="3608823"/>
              <a:ext cx="2073902" cy="461665"/>
            </a:xfrm>
            <a:prstGeom prst="rect">
              <a:avLst/>
            </a:prstGeom>
            <a:noFill/>
          </p:spPr>
          <p:txBody>
            <a:bodyPr wrap="square" rtlCol="0">
              <a:spAutoFit/>
            </a:bodyPr>
            <a:lstStyle/>
            <a:p>
              <a:r>
                <a:rPr lang="en-US" sz="2400"/>
                <a:t>Error term</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42D6665-7FB6-041C-0235-4C215ED3DA86}"/>
                    </a:ext>
                  </a:extLst>
                </p:cNvPr>
                <p:cNvSpPr txBox="1"/>
                <p:nvPr/>
              </p:nvSpPr>
              <p:spPr>
                <a:xfrm>
                  <a:off x="2252753" y="3969339"/>
                  <a:ext cx="9813905" cy="491417"/>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𝑝</m:t>
                          </m:r>
                        </m:sub>
                      </m:sSub>
                    </m:oMath>
                  </a14:m>
                  <a:r>
                    <a:rPr lang="en-US" sz="2400"/>
                    <a:t> are the coefficients of the levels of the categorical variable</a:t>
                  </a:r>
                </a:p>
              </p:txBody>
            </p:sp>
          </mc:Choice>
          <mc:Fallback>
            <p:sp>
              <p:nvSpPr>
                <p:cNvPr id="22" name="TextBox 21">
                  <a:extLst>
                    <a:ext uri="{FF2B5EF4-FFF2-40B4-BE49-F238E27FC236}">
                      <a16:creationId xmlns:a16="http://schemas.microsoft.com/office/drawing/2014/main" id="{942D6665-7FB6-041C-0235-4C215ED3DA86}"/>
                    </a:ext>
                  </a:extLst>
                </p:cNvPr>
                <p:cNvSpPr txBox="1">
                  <a:spLocks noRot="1" noChangeAspect="1" noMove="1" noResize="1" noEditPoints="1" noAdjustHandles="1" noChangeArrowheads="1" noChangeShapeType="1" noTextEdit="1"/>
                </p:cNvSpPr>
                <p:nvPr/>
              </p:nvSpPr>
              <p:spPr>
                <a:xfrm>
                  <a:off x="2252753" y="3969339"/>
                  <a:ext cx="9813905" cy="491417"/>
                </a:xfrm>
                <a:prstGeom prst="rect">
                  <a:avLst/>
                </a:prstGeom>
                <a:blipFill>
                  <a:blip r:embed="rId6"/>
                  <a:stretch>
                    <a:fillRect l="-807" t="-8750" b="-23750"/>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673B9BE6-051D-8F56-5644-A15465C54E25}"/>
                </a:ext>
              </a:extLst>
            </p:cNvPr>
            <p:cNvSpPr/>
            <p:nvPr/>
          </p:nvSpPr>
          <p:spPr>
            <a:xfrm>
              <a:off x="2059221" y="1303000"/>
              <a:ext cx="13976026" cy="3157756"/>
            </a:xfrm>
            <a:prstGeom prst="roundRect">
              <a:avLst/>
            </a:prstGeom>
            <a:noFill/>
            <a:ln w="38100">
              <a:solidFill>
                <a:srgbClr val="1B5738"/>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C0236E61-D69B-E9F0-5592-92818DA378DE}"/>
              </a:ext>
            </a:extLst>
          </p:cNvPr>
          <p:cNvSpPr txBox="1"/>
          <p:nvPr/>
        </p:nvSpPr>
        <p:spPr>
          <a:xfrm>
            <a:off x="2155987" y="4991559"/>
            <a:ext cx="1543692" cy="646331"/>
          </a:xfrm>
          <a:prstGeom prst="rect">
            <a:avLst/>
          </a:prstGeom>
          <a:noFill/>
        </p:spPr>
        <p:txBody>
          <a:bodyPr wrap="none" rtlCol="0">
            <a:spAutoFit/>
          </a:bodyPr>
          <a:lstStyle/>
          <a:p>
            <a:r>
              <a:rPr lang="en-US" sz="3600" b="1" i="1">
                <a:solidFill>
                  <a:srgbClr val="C00000"/>
                </a:solidFill>
              </a:rPr>
              <a:t>Results</a:t>
            </a:r>
          </a:p>
        </p:txBody>
      </p:sp>
      <p:sp>
        <p:nvSpPr>
          <p:cNvPr id="27" name="TextBox 26">
            <a:extLst>
              <a:ext uri="{FF2B5EF4-FFF2-40B4-BE49-F238E27FC236}">
                <a16:creationId xmlns:a16="http://schemas.microsoft.com/office/drawing/2014/main" id="{68294E11-EFD5-C042-C494-098DF6F26E2C}"/>
              </a:ext>
            </a:extLst>
          </p:cNvPr>
          <p:cNvSpPr txBox="1"/>
          <p:nvPr/>
        </p:nvSpPr>
        <p:spPr>
          <a:xfrm>
            <a:off x="2155987" y="5580053"/>
            <a:ext cx="13976026" cy="3662541"/>
          </a:xfrm>
          <a:prstGeom prst="rect">
            <a:avLst/>
          </a:prstGeom>
          <a:noFill/>
        </p:spPr>
        <p:txBody>
          <a:bodyPr wrap="square">
            <a:spAutoFit/>
          </a:bodyPr>
          <a:lstStyle/>
          <a:p>
            <a:pPr marL="342900" indent="-342900" algn="just">
              <a:buFont typeface="Wingdings" pitchFamily="2" charset="2"/>
              <a:buChar char="Ø"/>
            </a:pPr>
            <a:r>
              <a:rPr lang="en-MY" sz="2800" b="1" i="0">
                <a:effectLst/>
                <a:highlight>
                  <a:srgbClr val="FFFFFF"/>
                </a:highlight>
                <a:latin typeface="Calibri" panose="020F0502020204030204" pitchFamily="34" charset="0"/>
                <a:cs typeface="Calibri" panose="020F0502020204030204" pitchFamily="34" charset="0"/>
              </a:rPr>
              <a:t>R-squared</a:t>
            </a:r>
            <a:r>
              <a:rPr lang="en-MY" sz="2800" b="0" i="0">
                <a:effectLst/>
                <a:highlight>
                  <a:srgbClr val="FFFFFF"/>
                </a:highlight>
                <a:latin typeface="Calibri" panose="020F0502020204030204" pitchFamily="34" charset="0"/>
                <a:cs typeface="Calibri" panose="020F0502020204030204" pitchFamily="34" charset="0"/>
              </a:rPr>
              <a:t>: 0.365</a:t>
            </a:r>
          </a:p>
          <a:p>
            <a:pPr marL="342900" indent="-342900" algn="just">
              <a:buFont typeface="Wingdings" pitchFamily="2" charset="2"/>
              <a:buChar char="Ø"/>
            </a:pPr>
            <a:r>
              <a:rPr lang="en-MY" sz="2800" b="1" i="0">
                <a:effectLst/>
                <a:highlight>
                  <a:srgbClr val="FFFFFF"/>
                </a:highlight>
                <a:latin typeface="Calibri" panose="020F0502020204030204" pitchFamily="34" charset="0"/>
                <a:cs typeface="Calibri" panose="020F0502020204030204" pitchFamily="34" charset="0"/>
              </a:rPr>
              <a:t>Adj. R-squared</a:t>
            </a:r>
            <a:r>
              <a:rPr lang="en-MY" sz="2800" b="0" i="0">
                <a:effectLst/>
                <a:highlight>
                  <a:srgbClr val="FFFFFF"/>
                </a:highlight>
                <a:latin typeface="Calibri" panose="020F0502020204030204" pitchFamily="34" charset="0"/>
                <a:cs typeface="Calibri" panose="020F0502020204030204" pitchFamily="34" charset="0"/>
              </a:rPr>
              <a:t>: 0.353</a:t>
            </a:r>
          </a:p>
          <a:p>
            <a:pPr marL="342900" indent="-342900" algn="just">
              <a:buFont typeface="Wingdings" pitchFamily="2" charset="2"/>
              <a:buChar char="Ø"/>
            </a:pPr>
            <a:r>
              <a:rPr lang="en-MY" sz="2800" b="1" i="0">
                <a:effectLst/>
                <a:highlight>
                  <a:srgbClr val="FFFFFF"/>
                </a:highlight>
                <a:latin typeface="Calibri" panose="020F0502020204030204" pitchFamily="34" charset="0"/>
                <a:cs typeface="Calibri" panose="020F0502020204030204" pitchFamily="34" charset="0"/>
              </a:rPr>
              <a:t>F-statistic</a:t>
            </a:r>
            <a:r>
              <a:rPr lang="en-MY" sz="2800" b="0" i="0">
                <a:effectLst/>
                <a:highlight>
                  <a:srgbClr val="FFFFFF"/>
                </a:highlight>
                <a:latin typeface="Calibri" panose="020F0502020204030204" pitchFamily="34" charset="0"/>
                <a:cs typeface="Calibri" panose="020F0502020204030204" pitchFamily="34" charset="0"/>
              </a:rPr>
              <a:t>: 30.57</a:t>
            </a:r>
          </a:p>
          <a:p>
            <a:pPr marL="342900" indent="-342900" algn="just">
              <a:buFont typeface="Wingdings" pitchFamily="2" charset="2"/>
              <a:buChar char="Ø"/>
            </a:pPr>
            <a:r>
              <a:rPr lang="en-MY" sz="2800" b="1" i="0">
                <a:effectLst/>
                <a:highlight>
                  <a:srgbClr val="FFFFFF"/>
                </a:highlight>
                <a:latin typeface="Calibri" panose="020F0502020204030204" pitchFamily="34" charset="0"/>
                <a:cs typeface="Calibri" panose="020F0502020204030204" pitchFamily="34" charset="0"/>
              </a:rPr>
              <a:t>Coefficients</a:t>
            </a:r>
            <a:r>
              <a:rPr lang="en-MY" sz="2800" b="0" i="0">
                <a:effectLst/>
                <a:highlight>
                  <a:srgbClr val="FFFFFF"/>
                </a:highlight>
                <a:latin typeface="Calibri" panose="020F0502020204030204" pitchFamily="34" charset="0"/>
                <a:cs typeface="Calibri" panose="020F0502020204030204" pitchFamily="34" charset="0"/>
              </a:rPr>
              <a:t>:</a:t>
            </a:r>
          </a:p>
          <a:p>
            <a:pPr marL="800100" lvl="1" indent="-342900" algn="just">
              <a:buFont typeface="Wingdings" pitchFamily="2" charset="2"/>
              <a:buChar char="q"/>
            </a:pPr>
            <a:r>
              <a:rPr lang="en-MY" sz="2400" b="0" i="0">
                <a:effectLst/>
                <a:highlight>
                  <a:srgbClr val="FFFFFF"/>
                </a:highlight>
                <a:latin typeface="Calibri" panose="020F0502020204030204" pitchFamily="34" charset="0"/>
                <a:cs typeface="Calibri" panose="020F0502020204030204" pitchFamily="34" charset="0"/>
              </a:rPr>
              <a:t>The coefficient for </a:t>
            </a:r>
            <a:r>
              <a:rPr lang="en-MY" sz="2400" b="1" i="1">
                <a:solidFill>
                  <a:srgbClr val="C00000"/>
                </a:solidFill>
                <a:effectLst/>
                <a:highlight>
                  <a:srgbClr val="FFFFFF"/>
                </a:highlight>
                <a:latin typeface="Calibri" panose="020F0502020204030204" pitchFamily="34" charset="0"/>
                <a:cs typeface="Calibri" panose="020F0502020204030204" pitchFamily="34" charset="0"/>
              </a:rPr>
              <a:t>medium-sized companies</a:t>
            </a:r>
            <a:r>
              <a:rPr lang="en-MY" sz="2400" b="0" i="0">
                <a:effectLst/>
                <a:highlight>
                  <a:srgbClr val="FFFFFF"/>
                </a:highlight>
                <a:latin typeface="Calibri" panose="020F0502020204030204" pitchFamily="34" charset="0"/>
                <a:cs typeface="Calibri" panose="020F0502020204030204" pitchFamily="34" charset="0"/>
              </a:rPr>
              <a:t> is 6055.06, indicating that, controlling for other variables, salaries at medium-sized companies are </a:t>
            </a:r>
            <a:r>
              <a:rPr lang="en-MY" sz="2400" b="1" i="1">
                <a:solidFill>
                  <a:srgbClr val="C00000"/>
                </a:solidFill>
                <a:effectLst/>
                <a:highlight>
                  <a:srgbClr val="FFFFFF"/>
                </a:highlight>
                <a:latin typeface="Calibri" panose="020F0502020204030204" pitchFamily="34" charset="0"/>
                <a:cs typeface="Calibri" panose="020F0502020204030204" pitchFamily="34" charset="0"/>
              </a:rPr>
              <a:t>$6,055.06 higher than the baseline</a:t>
            </a:r>
            <a:r>
              <a:rPr lang="en-MY" sz="2400" b="0" i="0">
                <a:effectLst/>
                <a:highlight>
                  <a:srgbClr val="FFFFFF"/>
                </a:highlight>
                <a:latin typeface="Calibri" panose="020F0502020204030204" pitchFamily="34" charset="0"/>
                <a:cs typeface="Calibri" panose="020F0502020204030204" pitchFamily="34" charset="0"/>
              </a:rPr>
              <a:t> (large companies).</a:t>
            </a:r>
          </a:p>
          <a:p>
            <a:pPr marL="800100" lvl="1" indent="-342900" algn="just">
              <a:buFont typeface="Wingdings" pitchFamily="2" charset="2"/>
              <a:buChar char="q"/>
            </a:pPr>
            <a:r>
              <a:rPr lang="en-MY" sz="2400" b="0" i="0">
                <a:effectLst/>
                <a:highlight>
                  <a:srgbClr val="FFFFFF"/>
                </a:highlight>
                <a:latin typeface="Calibri" panose="020F0502020204030204" pitchFamily="34" charset="0"/>
                <a:cs typeface="Calibri" panose="020F0502020204030204" pitchFamily="34" charset="0"/>
              </a:rPr>
              <a:t>The coefficient for </a:t>
            </a:r>
            <a:r>
              <a:rPr lang="en-MY" sz="2400" b="1" i="1">
                <a:solidFill>
                  <a:srgbClr val="C00000"/>
                </a:solidFill>
                <a:effectLst/>
                <a:highlight>
                  <a:srgbClr val="FFFFFF"/>
                </a:highlight>
                <a:latin typeface="Calibri" panose="020F0502020204030204" pitchFamily="34" charset="0"/>
                <a:cs typeface="Calibri" panose="020F0502020204030204" pitchFamily="34" charset="0"/>
              </a:rPr>
              <a:t>small companies </a:t>
            </a:r>
            <a:r>
              <a:rPr lang="en-MY" sz="2400" b="0" i="0">
                <a:effectLst/>
                <a:highlight>
                  <a:srgbClr val="FFFFFF"/>
                </a:highlight>
                <a:latin typeface="Calibri" panose="020F0502020204030204" pitchFamily="34" charset="0"/>
                <a:cs typeface="Calibri" panose="020F0502020204030204" pitchFamily="34" charset="0"/>
              </a:rPr>
              <a:t>is -25520, indicating that, controlling for other variables, salaries at small companies are </a:t>
            </a:r>
            <a:r>
              <a:rPr lang="en-MY" sz="2400" b="1" i="1">
                <a:solidFill>
                  <a:srgbClr val="C00000"/>
                </a:solidFill>
                <a:effectLst/>
                <a:highlight>
                  <a:srgbClr val="FFFFFF"/>
                </a:highlight>
                <a:latin typeface="Calibri" panose="020F0502020204030204" pitchFamily="34" charset="0"/>
                <a:cs typeface="Calibri" panose="020F0502020204030204" pitchFamily="34" charset="0"/>
              </a:rPr>
              <a:t>$25,520 lower than the baseline </a:t>
            </a:r>
            <a:r>
              <a:rPr lang="en-MY" sz="2400" b="0" i="0">
                <a:effectLst/>
                <a:highlight>
                  <a:srgbClr val="FFFFFF"/>
                </a:highlight>
                <a:latin typeface="Calibri" panose="020F0502020204030204" pitchFamily="34" charset="0"/>
                <a:cs typeface="Calibri" panose="020F0502020204030204" pitchFamily="34" charset="0"/>
              </a:rPr>
              <a:t>(large companies).</a:t>
            </a:r>
          </a:p>
          <a:p>
            <a:pPr marL="800100" lvl="1" indent="-342900" algn="just">
              <a:buFont typeface="Wingdings" pitchFamily="2" charset="2"/>
              <a:buChar char="q"/>
            </a:pPr>
            <a:r>
              <a:rPr lang="en-MY" sz="2400" b="0" i="0">
                <a:effectLst/>
                <a:highlight>
                  <a:srgbClr val="FFFFFF"/>
                </a:highlight>
                <a:latin typeface="Calibri" panose="020F0502020204030204" pitchFamily="34" charset="0"/>
                <a:cs typeface="Calibri" panose="020F0502020204030204" pitchFamily="34" charset="0"/>
              </a:rPr>
              <a:t>Various job titles, experience levels, and locations also have significant effects on salary.</a:t>
            </a:r>
          </a:p>
        </p:txBody>
      </p:sp>
    </p:spTree>
    <p:extLst>
      <p:ext uri="{BB962C8B-B14F-4D97-AF65-F5344CB8AC3E}">
        <p14:creationId xmlns:p14="http://schemas.microsoft.com/office/powerpoint/2010/main" val="3532466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46CE06E6-DDAE-6C88-2DB6-E13F8CC2B92B}"/>
              </a:ext>
            </a:extLst>
          </p:cNvPr>
          <p:cNvSpPr/>
          <p:nvPr/>
        </p:nvSpPr>
        <p:spPr>
          <a:xfrm>
            <a:off x="3640458" y="6342994"/>
            <a:ext cx="2947395" cy="2438400"/>
          </a:xfrm>
          <a:prstGeom prst="roundRect">
            <a:avLst/>
          </a:prstGeom>
          <a:solidFill>
            <a:srgbClr val="1B5738">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Combined Data Frame (df1, df2 &amp; df3)</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15356255" cy="584775"/>
          </a:xfrm>
          <a:prstGeom prst="rect">
            <a:avLst/>
          </a:prstGeom>
          <a:noFill/>
        </p:spPr>
        <p:txBody>
          <a:bodyPr wrap="none" rtlCol="0">
            <a:spAutoFit/>
          </a:bodyPr>
          <a:lstStyle/>
          <a:p>
            <a:r>
              <a:rPr lang="en-MY" sz="3200" b="1" i="1"/>
              <a:t>Data Analysis – Multiple Linear Regression Model (For Large and Medium Company ONLY)</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4" name="Group 23">
            <a:extLst>
              <a:ext uri="{FF2B5EF4-FFF2-40B4-BE49-F238E27FC236}">
                <a16:creationId xmlns:a16="http://schemas.microsoft.com/office/drawing/2014/main" id="{B18361A1-821F-BA7F-D791-D52DAE84B9CA}"/>
              </a:ext>
            </a:extLst>
          </p:cNvPr>
          <p:cNvGrpSpPr/>
          <p:nvPr/>
        </p:nvGrpSpPr>
        <p:grpSpPr>
          <a:xfrm>
            <a:off x="2155987" y="1775069"/>
            <a:ext cx="14072792" cy="3157756"/>
            <a:chOff x="2059221" y="1303000"/>
            <a:chExt cx="14072792" cy="3157756"/>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C567211-CCF9-8917-2EDA-105869CF40D8}"/>
                    </a:ext>
                  </a:extLst>
                </p:cNvPr>
                <p:cNvSpPr txBox="1"/>
                <p:nvPr/>
              </p:nvSpPr>
              <p:spPr>
                <a:xfrm>
                  <a:off x="2428187" y="1303000"/>
                  <a:ext cx="13703826" cy="25366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𝑆𝑎𝑙𝑎𝑟𝑦</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=1</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1</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r>
                              <a:rPr lang="en-US" sz="2800" b="0" i="1" smtClean="0">
                                <a:latin typeface="Cambria Math" panose="02040503050406030204" pitchFamily="18" charset="0"/>
                              </a:rPr>
                              <m:t>𝑗𝑜𝑏</m:t>
                            </m:r>
                            <m:r>
                              <a:rPr lang="en-US" sz="2800" b="0" i="1" smtClean="0">
                                <a:latin typeface="Cambria Math" panose="02040503050406030204" pitchFamily="18" charset="0"/>
                              </a:rPr>
                              <m:t> </m:t>
                            </m:r>
                            <m:r>
                              <a:rPr lang="en-US" sz="2800" b="0" i="1" smtClean="0">
                                <a:latin typeface="Cambria Math" panose="02040503050406030204" pitchFamily="18" charset="0"/>
                              </a:rPr>
                              <m:t>𝑡𝑖𝑡𝑙</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𝑗</m:t>
                                </m:r>
                              </m:sub>
                            </m:sSub>
                          </m:e>
                        </m:nary>
                        <m:r>
                          <a:rPr lang="en-US" sz="2800" b="0" i="1" smtClean="0">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𝑚</m:t>
                            </m:r>
                            <m:r>
                              <a:rPr lang="en-US" sz="2800" i="1">
                                <a:latin typeface="Cambria Math" panose="02040503050406030204" pitchFamily="18" charset="0"/>
                              </a:rPr>
                              <m:t>=1</m:t>
                            </m:r>
                          </m:sub>
                          <m:sup>
                            <m:sSub>
                              <m:sSubPr>
                                <m:ctrlPr>
                                  <a:rPr lang="en-US" sz="2800" i="1" smtClean="0">
                                    <a:latin typeface="Cambria Math" panose="02040503050406030204" pitchFamily="18" charset="0"/>
                                  </a:rPr>
                                </m:ctrlPr>
                              </m:sSubPr>
                              <m:e>
                                <m:r>
                                  <a:rPr lang="en-US" sz="2800" i="1">
                                    <a:latin typeface="Cambria Math" panose="02040503050406030204" pitchFamily="18" charset="0"/>
                                  </a:rPr>
                                  <m:t>𝑘</m:t>
                                </m:r>
                              </m:e>
                              <m:sub>
                                <m:r>
                                  <a:rPr lang="en-US" sz="2800" b="0" i="1" smtClean="0">
                                    <a:latin typeface="Cambria Math" panose="02040503050406030204" pitchFamily="18" charset="0"/>
                                  </a:rPr>
                                  <m:t>2</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𝛿</m:t>
                                </m:r>
                              </m:e>
                              <m:sub>
                                <m:r>
                                  <a:rPr lang="en-US" sz="2800" b="0" i="1" smtClean="0">
                                    <a:latin typeface="Cambria Math" panose="02040503050406030204" pitchFamily="18" charset="0"/>
                                  </a:rPr>
                                  <m:t>𝑚</m:t>
                                </m:r>
                              </m:sub>
                            </m:sSub>
                            <m:r>
                              <a:rPr lang="en-US" sz="2800" i="1">
                                <a:latin typeface="Cambria Math" panose="02040503050406030204" pitchFamily="18" charset="0"/>
                              </a:rPr>
                              <m:t>⋅</m:t>
                            </m:r>
                            <m:r>
                              <a:rPr lang="en-US" sz="2800" b="0" i="1" smtClean="0">
                                <a:latin typeface="Cambria Math" panose="02040503050406030204" pitchFamily="18" charset="0"/>
                              </a:rPr>
                              <m:t>𝑒𝑥𝑝𝑒𝑟𝑖𝑒𝑛𝑐𝑒</m:t>
                            </m:r>
                            <m:r>
                              <a:rPr lang="en-US" sz="2800" b="0" i="1" smtClean="0">
                                <a:latin typeface="Cambria Math" panose="02040503050406030204" pitchFamily="18" charset="0"/>
                              </a:rPr>
                              <m:t> </m:t>
                            </m:r>
                            <m:r>
                              <a:rPr lang="en-US" sz="2800" b="0" i="1" smtClean="0">
                                <a:latin typeface="Cambria Math" panose="02040503050406030204" pitchFamily="18" charset="0"/>
                              </a:rPr>
                              <m:t>𝑙𝑒𝑣𝑒</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𝑙</m:t>
                                </m:r>
                              </m:e>
                              <m:sub>
                                <m:r>
                                  <a:rPr lang="en-US" sz="2800" b="0" i="1" smtClean="0">
                                    <a:latin typeface="Cambria Math" panose="02040503050406030204" pitchFamily="18" charset="0"/>
                                  </a:rPr>
                                  <m:t>𝑚</m:t>
                                </m:r>
                              </m:sub>
                            </m:sSub>
                          </m:e>
                        </m:nary>
                        <m:r>
                          <a:rPr lang="en-US" sz="2800" b="0" i="1" smtClean="0">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𝑛</m:t>
                            </m:r>
                            <m:r>
                              <a:rPr lang="en-US" sz="2800" i="1">
                                <a:latin typeface="Cambria Math" panose="02040503050406030204" pitchFamily="18" charset="0"/>
                              </a:rPr>
                              <m:t>=1</m:t>
                            </m:r>
                          </m:sub>
                          <m:sup>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b="0" i="1" smtClean="0">
                                    <a:latin typeface="Cambria Math" panose="02040503050406030204" pitchFamily="18" charset="0"/>
                                  </a:rPr>
                                  <m:t>3</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r>
                              <a:rPr lang="en-US" sz="2800" b="0" i="1" smtClean="0">
                                <a:latin typeface="Cambria Math" panose="02040503050406030204" pitchFamily="18" charset="0"/>
                              </a:rPr>
                              <m:t>𝑤𝑜𝑟𝑘</m:t>
                            </m:r>
                            <m:r>
                              <a:rPr lang="en-US" sz="2800" b="0" i="1" smtClean="0">
                                <a:latin typeface="Cambria Math" panose="02040503050406030204" pitchFamily="18" charset="0"/>
                              </a:rPr>
                              <m:t> </m:t>
                            </m:r>
                            <m:r>
                              <a:rPr lang="en-US" sz="2800" b="0" i="1" smtClean="0">
                                <a:latin typeface="Cambria Math" panose="02040503050406030204" pitchFamily="18" charset="0"/>
                              </a:rPr>
                              <m:t>𝑠𝑒𝑡𝑡𝑖𝑛</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𝑛</m:t>
                                </m:r>
                              </m:sub>
                            </m:sSub>
                          </m:e>
                        </m:nary>
                      </m:oMath>
                    </m:oMathPara>
                  </a14:m>
                  <a:endParaRPr lang="en-US" sz="28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𝑝</m:t>
                            </m:r>
                            <m:r>
                              <a:rPr lang="en-US" sz="2800" i="1">
                                <a:latin typeface="Cambria Math" panose="02040503050406030204" pitchFamily="18" charset="0"/>
                              </a:rPr>
                              <m:t>=1</m:t>
                            </m:r>
                          </m:sub>
                          <m:sup>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b="0" i="1" smtClean="0">
                                    <a:latin typeface="Cambria Math" panose="02040503050406030204" pitchFamily="18" charset="0"/>
                                  </a:rPr>
                                  <m:t>4</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𝑝</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𝑐𝑜𝑚𝑝𝑎𝑛𝑦</m:t>
                            </m:r>
                            <m:r>
                              <a:rPr lang="en-US" sz="2800" b="0" i="1" smtClean="0">
                                <a:latin typeface="Cambria Math" panose="02040503050406030204" pitchFamily="18" charset="0"/>
                              </a:rPr>
                              <m:t> </m:t>
                            </m:r>
                            <m:r>
                              <a:rPr lang="en-US" sz="2800" b="0" i="1" smtClean="0">
                                <a:latin typeface="Cambria Math" panose="02040503050406030204" pitchFamily="18" charset="0"/>
                              </a:rPr>
                              <m:t>𝑙𝑜𝑐𝑎𝑡𝑖𝑜</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𝑝</m:t>
                                </m:r>
                              </m:sub>
                            </m:sSub>
                          </m:e>
                        </m:nary>
                        <m:r>
                          <a:rPr lang="en-US" sz="2800" b="0" i="1" smtClean="0">
                            <a:latin typeface="Cambria Math" panose="02040503050406030204" pitchFamily="18" charset="0"/>
                          </a:rPr>
                          <m:t>+</m:t>
                        </m:r>
                        <m:r>
                          <a:rPr lang="en-US" sz="2800" b="0" i="1" smtClean="0">
                            <a:latin typeface="Cambria Math" panose="02040503050406030204" pitchFamily="18" charset="0"/>
                          </a:rPr>
                          <m:t>𝜖</m:t>
                        </m:r>
                      </m:oMath>
                    </m:oMathPara>
                  </a14:m>
                  <a:endParaRPr lang="en-US" sz="2800"/>
                </a:p>
              </p:txBody>
            </p:sp>
          </mc:Choice>
          <mc:Fallback>
            <p:sp>
              <p:nvSpPr>
                <p:cNvPr id="3" name="TextBox 2">
                  <a:extLst>
                    <a:ext uri="{FF2B5EF4-FFF2-40B4-BE49-F238E27FC236}">
                      <a16:creationId xmlns:a16="http://schemas.microsoft.com/office/drawing/2014/main" id="{1C567211-CCF9-8917-2EDA-105869CF40D8}"/>
                    </a:ext>
                  </a:extLst>
                </p:cNvPr>
                <p:cNvSpPr txBox="1">
                  <a:spLocks noRot="1" noChangeAspect="1" noMove="1" noResize="1" noEditPoints="1" noAdjustHandles="1" noChangeArrowheads="1" noChangeShapeType="1" noTextEdit="1"/>
                </p:cNvSpPr>
                <p:nvPr/>
              </p:nvSpPr>
              <p:spPr>
                <a:xfrm>
                  <a:off x="2428187" y="1303000"/>
                  <a:ext cx="13703826" cy="2536656"/>
                </a:xfrm>
                <a:prstGeom prst="rect">
                  <a:avLst/>
                </a:prstGeom>
                <a:blipFill>
                  <a:blip r:embed="rId5"/>
                  <a:stretch>
                    <a:fillRect/>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B4A41C4C-399C-DD50-78C4-58BE6B36228D}"/>
                </a:ext>
              </a:extLst>
            </p:cNvPr>
            <p:cNvSpPr/>
            <p:nvPr/>
          </p:nvSpPr>
          <p:spPr>
            <a:xfrm>
              <a:off x="3963597" y="1560899"/>
              <a:ext cx="762000" cy="76200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FCBDCF25-D3B1-821F-6D38-F5DE4FED22BA}"/>
                </a:ext>
              </a:extLst>
            </p:cNvPr>
            <p:cNvCxnSpPr>
              <a:cxnSpLocks/>
              <a:stCxn id="7" idx="4"/>
            </p:cNvCxnSpPr>
            <p:nvPr/>
          </p:nvCxnSpPr>
          <p:spPr>
            <a:xfrm rot="5400000">
              <a:off x="3820094" y="2230150"/>
              <a:ext cx="431755" cy="617252"/>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41F8C70-3242-5D3E-5F6B-0075544DA50E}"/>
                </a:ext>
              </a:extLst>
            </p:cNvPr>
            <p:cNvSpPr txBox="1"/>
            <p:nvPr/>
          </p:nvSpPr>
          <p:spPr>
            <a:xfrm>
              <a:off x="2428187" y="2507685"/>
              <a:ext cx="1323567" cy="461665"/>
            </a:xfrm>
            <a:prstGeom prst="rect">
              <a:avLst/>
            </a:prstGeom>
            <a:noFill/>
          </p:spPr>
          <p:txBody>
            <a:bodyPr wrap="square" rtlCol="0">
              <a:spAutoFit/>
            </a:bodyPr>
            <a:lstStyle/>
            <a:p>
              <a:r>
                <a:rPr lang="en-US" sz="2400"/>
                <a:t>Intercept</a:t>
              </a:r>
            </a:p>
          </p:txBody>
        </p:sp>
        <p:sp>
          <p:nvSpPr>
            <p:cNvPr id="18" name="Oval 17">
              <a:extLst>
                <a:ext uri="{FF2B5EF4-FFF2-40B4-BE49-F238E27FC236}">
                  <a16:creationId xmlns:a16="http://schemas.microsoft.com/office/drawing/2014/main" id="{29E5DEF3-2A68-CDAC-A4BE-4D7645389C2E}"/>
                </a:ext>
              </a:extLst>
            </p:cNvPr>
            <p:cNvSpPr/>
            <p:nvPr/>
          </p:nvSpPr>
          <p:spPr>
            <a:xfrm>
              <a:off x="11403218" y="2781498"/>
              <a:ext cx="762000" cy="76200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C6DCEEFC-B7D0-811E-58A3-C579ADF53387}"/>
                </a:ext>
              </a:extLst>
            </p:cNvPr>
            <p:cNvCxnSpPr>
              <a:cxnSpLocks/>
              <a:stCxn id="18" idx="4"/>
            </p:cNvCxnSpPr>
            <p:nvPr/>
          </p:nvCxnSpPr>
          <p:spPr>
            <a:xfrm rot="16200000" flipH="1">
              <a:off x="11863304" y="3464412"/>
              <a:ext cx="258040" cy="416212"/>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0D7D61-6196-3331-9782-F273D1D728B7}"/>
                </a:ext>
              </a:extLst>
            </p:cNvPr>
            <p:cNvSpPr txBox="1"/>
            <p:nvPr/>
          </p:nvSpPr>
          <p:spPr>
            <a:xfrm>
              <a:off x="12217175" y="3570705"/>
              <a:ext cx="2073902" cy="461665"/>
            </a:xfrm>
            <a:prstGeom prst="rect">
              <a:avLst/>
            </a:prstGeom>
            <a:noFill/>
          </p:spPr>
          <p:txBody>
            <a:bodyPr wrap="square" rtlCol="0">
              <a:spAutoFit/>
            </a:bodyPr>
            <a:lstStyle/>
            <a:p>
              <a:r>
                <a:rPr lang="en-US" sz="2400"/>
                <a:t>Error term</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42D6665-7FB6-041C-0235-4C215ED3DA86}"/>
                    </a:ext>
                  </a:extLst>
                </p:cNvPr>
                <p:cNvSpPr txBox="1"/>
                <p:nvPr/>
              </p:nvSpPr>
              <p:spPr>
                <a:xfrm>
                  <a:off x="2252753" y="3969339"/>
                  <a:ext cx="9434699" cy="491417"/>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𝑝</m:t>
                          </m:r>
                        </m:sub>
                      </m:sSub>
                    </m:oMath>
                  </a14:m>
                  <a:r>
                    <a:rPr lang="en-US" sz="2400"/>
                    <a:t> are the coefficients of the levels of the categorical variable</a:t>
                  </a:r>
                </a:p>
              </p:txBody>
            </p:sp>
          </mc:Choice>
          <mc:Fallback>
            <p:sp>
              <p:nvSpPr>
                <p:cNvPr id="22" name="TextBox 21">
                  <a:extLst>
                    <a:ext uri="{FF2B5EF4-FFF2-40B4-BE49-F238E27FC236}">
                      <a16:creationId xmlns:a16="http://schemas.microsoft.com/office/drawing/2014/main" id="{942D6665-7FB6-041C-0235-4C215ED3DA86}"/>
                    </a:ext>
                  </a:extLst>
                </p:cNvPr>
                <p:cNvSpPr txBox="1">
                  <a:spLocks noRot="1" noChangeAspect="1" noMove="1" noResize="1" noEditPoints="1" noAdjustHandles="1" noChangeArrowheads="1" noChangeShapeType="1" noTextEdit="1"/>
                </p:cNvSpPr>
                <p:nvPr/>
              </p:nvSpPr>
              <p:spPr>
                <a:xfrm>
                  <a:off x="2252753" y="3969339"/>
                  <a:ext cx="9434699" cy="491417"/>
                </a:xfrm>
                <a:prstGeom prst="rect">
                  <a:avLst/>
                </a:prstGeom>
                <a:blipFill>
                  <a:blip r:embed="rId6"/>
                  <a:stretch>
                    <a:fillRect l="-840" t="-8750" b="-23750"/>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673B9BE6-051D-8F56-5644-A15465C54E25}"/>
                </a:ext>
              </a:extLst>
            </p:cNvPr>
            <p:cNvSpPr/>
            <p:nvPr/>
          </p:nvSpPr>
          <p:spPr>
            <a:xfrm>
              <a:off x="2059221" y="1303000"/>
              <a:ext cx="13976026" cy="3157756"/>
            </a:xfrm>
            <a:prstGeom prst="roundRect">
              <a:avLst/>
            </a:prstGeom>
            <a:noFill/>
            <a:ln w="38100">
              <a:solidFill>
                <a:srgbClr val="1B5738"/>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C0236E61-D69B-E9F0-5592-92818DA378DE}"/>
              </a:ext>
            </a:extLst>
          </p:cNvPr>
          <p:cNvSpPr txBox="1"/>
          <p:nvPr/>
        </p:nvSpPr>
        <p:spPr>
          <a:xfrm>
            <a:off x="2155987" y="5314744"/>
            <a:ext cx="3932167" cy="646331"/>
          </a:xfrm>
          <a:prstGeom prst="rect">
            <a:avLst/>
          </a:prstGeom>
          <a:noFill/>
        </p:spPr>
        <p:txBody>
          <a:bodyPr wrap="none" rtlCol="0">
            <a:spAutoFit/>
          </a:bodyPr>
          <a:lstStyle/>
          <a:p>
            <a:r>
              <a:rPr lang="en-US" sz="3600" b="1" i="1">
                <a:solidFill>
                  <a:srgbClr val="C00000"/>
                </a:solidFill>
              </a:rPr>
              <a:t>Results Comparison</a:t>
            </a:r>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C62836A3-3404-5BFD-8EE3-419155A93EF5}"/>
                  </a:ext>
                </a:extLst>
              </p:cNvPr>
              <p:cNvGraphicFramePr>
                <a:graphicFrameLocks noGrp="1"/>
              </p:cNvGraphicFramePr>
              <p:nvPr>
                <p:extLst>
                  <p:ext uri="{D42A27DB-BD31-4B8C-83A1-F6EECF244321}">
                    <p14:modId xmlns:p14="http://schemas.microsoft.com/office/powerpoint/2010/main" val="1001743929"/>
                  </p:ext>
                </p:extLst>
              </p:nvPr>
            </p:nvGraphicFramePr>
            <p:xfrm>
              <a:off x="3848520" y="5961075"/>
              <a:ext cx="10771590" cy="2590800"/>
            </p:xfrm>
            <a:graphic>
              <a:graphicData uri="http://schemas.openxmlformats.org/drawingml/2006/table">
                <a:tbl>
                  <a:tblPr firstRow="1" bandRow="1">
                    <a:tableStyleId>{2D5ABB26-0587-4C30-8999-92F81FD0307C}</a:tableStyleId>
                  </a:tblPr>
                  <a:tblGrid>
                    <a:gridCol w="2846790">
                      <a:extLst>
                        <a:ext uri="{9D8B030D-6E8A-4147-A177-3AD203B41FA5}">
                          <a16:colId xmlns:a16="http://schemas.microsoft.com/office/drawing/2014/main" val="1940226198"/>
                        </a:ext>
                      </a:extLst>
                    </a:gridCol>
                    <a:gridCol w="4038600">
                      <a:extLst>
                        <a:ext uri="{9D8B030D-6E8A-4147-A177-3AD203B41FA5}">
                          <a16:colId xmlns:a16="http://schemas.microsoft.com/office/drawing/2014/main" val="1532053633"/>
                        </a:ext>
                      </a:extLst>
                    </a:gridCol>
                    <a:gridCol w="3886200">
                      <a:extLst>
                        <a:ext uri="{9D8B030D-6E8A-4147-A177-3AD203B41FA5}">
                          <a16:colId xmlns:a16="http://schemas.microsoft.com/office/drawing/2014/main" val="3203475648"/>
                        </a:ext>
                      </a:extLst>
                    </a:gridCol>
                  </a:tblGrid>
                  <a:tr h="370840">
                    <a:tc>
                      <a:txBody>
                        <a:bodyPr/>
                        <a:lstStyle/>
                        <a:p>
                          <a:pPr algn="ctr"/>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a:r>
                            <a:rPr lang="en-US" sz="2800" b="1" i="1"/>
                            <a:t>Large Company</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a:r>
                            <a:rPr lang="en-US" sz="2800" b="1" i="1"/>
                            <a:t>Medium Company</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3787050"/>
                      </a:ext>
                    </a:extLst>
                  </a:tr>
                  <a:tr h="370839">
                    <a:tc>
                      <a:txBody>
                        <a:bodyPr/>
                        <a:lstStyle/>
                        <a:p>
                          <a:r>
                            <a:rPr lang="en-US" sz="2800" b="1"/>
                            <a:t>R-squared</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800" b="0" smtClean="0">
                                    <a:latin typeface="Cambria Math" panose="02040503050406030204" pitchFamily="18" charset="0"/>
                                  </a:rPr>
                                  <m:t>0.628</m:t>
                                </m:r>
                              </m:oMath>
                            </m:oMathPara>
                          </a14:m>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800" b="0" smtClean="0">
                                    <a:latin typeface="Cambria Math" panose="02040503050406030204" pitchFamily="18" charset="0"/>
                                  </a:rPr>
                                  <m:t>0.328</m:t>
                                </m:r>
                              </m:oMath>
                            </m:oMathPara>
                          </a14:m>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3415361"/>
                      </a:ext>
                    </a:extLst>
                  </a:tr>
                  <a:tr h="370840">
                    <a:tc>
                      <a:txBody>
                        <a:bodyPr/>
                        <a:lstStyle/>
                        <a:p>
                          <a:r>
                            <a:rPr lang="en-US" sz="2800" b="1"/>
                            <a:t>Adj. R-squared</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800" b="0" smtClean="0">
                                    <a:latin typeface="Cambria Math" panose="02040503050406030204" pitchFamily="18" charset="0"/>
                                  </a:rPr>
                                  <m:t>0.566</m:t>
                                </m:r>
                              </m:oMath>
                            </m:oMathPara>
                          </a14:m>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800" b="0" smtClean="0">
                                    <a:latin typeface="Cambria Math" panose="02040503050406030204" pitchFamily="18" charset="0"/>
                                  </a:rPr>
                                  <m:t>0.317</m:t>
                                </m:r>
                              </m:oMath>
                            </m:oMathPara>
                          </a14:m>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959991"/>
                      </a:ext>
                    </a:extLst>
                  </a:tr>
                  <a:tr h="370840">
                    <a:tc>
                      <a:txBody>
                        <a:bodyPr/>
                        <a:lstStyle/>
                        <a:p>
                          <a:r>
                            <a:rPr lang="en-US" sz="2800" b="1"/>
                            <a:t>F-statistic</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800" b="0" smtClean="0">
                                    <a:latin typeface="Cambria Math" panose="02040503050406030204" pitchFamily="18" charset="0"/>
                                  </a:rPr>
                                  <m:t>10.44</m:t>
                                </m:r>
                              </m:oMath>
                            </m:oMathPara>
                          </a14:m>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800" b="0" smtClean="0">
                                    <a:latin typeface="Cambria Math" panose="02040503050406030204" pitchFamily="18" charset="0"/>
                                  </a:rPr>
                                  <m:t>30.44</m:t>
                                </m:r>
                              </m:oMath>
                            </m:oMathPara>
                          </a14:m>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112693"/>
                      </a:ext>
                    </a:extLst>
                  </a:tr>
                  <a:tr h="370840">
                    <a:tc>
                      <a:txBody>
                        <a:bodyPr/>
                        <a:lstStyle/>
                        <a:p>
                          <a:r>
                            <a:rPr lang="en-US" sz="2800" b="1"/>
                            <a:t>Prob. (F-statistic)</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800" b="0" smtClean="0">
                                    <a:latin typeface="Cambria Math" panose="02040503050406030204" pitchFamily="18" charset="0"/>
                                  </a:rPr>
                                  <m:t>1.90×</m:t>
                                </m:r>
                                <m:sSup>
                                  <m:sSupPr>
                                    <m:ctrlPr>
                                      <a:rPr lang="en-US" sz="2800" b="0" i="1" smtClean="0">
                                        <a:latin typeface="Cambria Math" panose="02040503050406030204" pitchFamily="18" charset="0"/>
                                      </a:rPr>
                                    </m:ctrlPr>
                                  </m:sSupPr>
                                  <m:e>
                                    <m:r>
                                      <a:rPr lang="en-US" sz="2800" b="0" smtClean="0">
                                        <a:latin typeface="Cambria Math" panose="02040503050406030204" pitchFamily="18" charset="0"/>
                                      </a:rPr>
                                      <m:t>10</m:t>
                                    </m:r>
                                  </m:e>
                                  <m:sup>
                                    <m:r>
                                      <a:rPr lang="en-US" sz="2800" b="0" smtClean="0">
                                        <a:latin typeface="Cambria Math" panose="02040503050406030204" pitchFamily="18" charset="0"/>
                                      </a:rPr>
                                      <m:t>−112</m:t>
                                    </m:r>
                                  </m:sup>
                                </m:sSup>
                              </m:oMath>
                            </m:oMathPara>
                          </a14:m>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2800" b="0" smtClean="0">
                                    <a:latin typeface="Cambria Math" panose="02040503050406030204" pitchFamily="18" charset="0"/>
                                  </a:rPr>
                                  <m:t>0.00</m:t>
                                </m:r>
                              </m:oMath>
                            </m:oMathPara>
                          </a14:m>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0060558"/>
                      </a:ext>
                    </a:extLst>
                  </a:tr>
                </a:tbl>
              </a:graphicData>
            </a:graphic>
          </p:graphicFrame>
        </mc:Choice>
        <mc:Fallback>
          <p:graphicFrame>
            <p:nvGraphicFramePr>
              <p:cNvPr id="8" name="Table 7">
                <a:extLst>
                  <a:ext uri="{FF2B5EF4-FFF2-40B4-BE49-F238E27FC236}">
                    <a16:creationId xmlns:a16="http://schemas.microsoft.com/office/drawing/2014/main" id="{C62836A3-3404-5BFD-8EE3-419155A93EF5}"/>
                  </a:ext>
                </a:extLst>
              </p:cNvPr>
              <p:cNvGraphicFramePr>
                <a:graphicFrameLocks noGrp="1"/>
              </p:cNvGraphicFramePr>
              <p:nvPr>
                <p:extLst>
                  <p:ext uri="{D42A27DB-BD31-4B8C-83A1-F6EECF244321}">
                    <p14:modId xmlns:p14="http://schemas.microsoft.com/office/powerpoint/2010/main" val="1001743929"/>
                  </p:ext>
                </p:extLst>
              </p:nvPr>
            </p:nvGraphicFramePr>
            <p:xfrm>
              <a:off x="3848520" y="5961075"/>
              <a:ext cx="10771590" cy="2590800"/>
            </p:xfrm>
            <a:graphic>
              <a:graphicData uri="http://schemas.openxmlformats.org/drawingml/2006/table">
                <a:tbl>
                  <a:tblPr firstRow="1" bandRow="1">
                    <a:tableStyleId>{2D5ABB26-0587-4C30-8999-92F81FD0307C}</a:tableStyleId>
                  </a:tblPr>
                  <a:tblGrid>
                    <a:gridCol w="2846790">
                      <a:extLst>
                        <a:ext uri="{9D8B030D-6E8A-4147-A177-3AD203B41FA5}">
                          <a16:colId xmlns:a16="http://schemas.microsoft.com/office/drawing/2014/main" val="1940226198"/>
                        </a:ext>
                      </a:extLst>
                    </a:gridCol>
                    <a:gridCol w="4038600">
                      <a:extLst>
                        <a:ext uri="{9D8B030D-6E8A-4147-A177-3AD203B41FA5}">
                          <a16:colId xmlns:a16="http://schemas.microsoft.com/office/drawing/2014/main" val="1532053633"/>
                        </a:ext>
                      </a:extLst>
                    </a:gridCol>
                    <a:gridCol w="3886200">
                      <a:extLst>
                        <a:ext uri="{9D8B030D-6E8A-4147-A177-3AD203B41FA5}">
                          <a16:colId xmlns:a16="http://schemas.microsoft.com/office/drawing/2014/main" val="3203475648"/>
                        </a:ext>
                      </a:extLst>
                    </a:gridCol>
                  </a:tblGrid>
                  <a:tr h="518160">
                    <a:tc>
                      <a:txBody>
                        <a:bodyPr/>
                        <a:lstStyle/>
                        <a:p>
                          <a:pPr algn="ctr"/>
                          <a:endParaRPr lang="en-US" sz="2800"/>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a:r>
                            <a:rPr lang="en-US" sz="2800" b="1" i="1"/>
                            <a:t>Large Company</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a:r>
                            <a:rPr lang="en-US" sz="2800" b="1" i="1"/>
                            <a:t>Medium Company</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3787050"/>
                      </a:ext>
                    </a:extLst>
                  </a:tr>
                  <a:tr h="518160">
                    <a:tc>
                      <a:txBody>
                        <a:bodyPr/>
                        <a:lstStyle/>
                        <a:p>
                          <a:r>
                            <a:rPr lang="en-US" sz="2800" b="1"/>
                            <a:t>R-squared</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blipFill>
                          <a:blip r:embed="rId7"/>
                          <a:stretch>
                            <a:fillRect l="-70437" t="-110588" r="-96229" b="-335294"/>
                          </a:stretch>
                        </a:blipFill>
                      </a:tcPr>
                    </a:tc>
                    <a:tc>
                      <a:txBody>
                        <a:bodyPr/>
                        <a:lstStyle/>
                        <a:p>
                          <a:endParaRPr lang="en-US"/>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blipFill>
                          <a:blip r:embed="rId7"/>
                          <a:stretch>
                            <a:fillRect l="-177116" t="-110588" b="-335294"/>
                          </a:stretch>
                        </a:blipFill>
                      </a:tcPr>
                    </a:tc>
                    <a:extLst>
                      <a:ext uri="{0D108BD9-81ED-4DB2-BD59-A6C34878D82A}">
                        <a16:rowId xmlns:a16="http://schemas.microsoft.com/office/drawing/2014/main" val="4273415361"/>
                      </a:ext>
                    </a:extLst>
                  </a:tr>
                  <a:tr h="518160">
                    <a:tc>
                      <a:txBody>
                        <a:bodyPr/>
                        <a:lstStyle/>
                        <a:p>
                          <a:r>
                            <a:rPr lang="en-US" sz="2800" b="1"/>
                            <a:t>Adj. R-squared</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blipFill>
                          <a:blip r:embed="rId7"/>
                          <a:stretch>
                            <a:fillRect l="-70437" t="-208140" r="-96229" b="-231395"/>
                          </a:stretch>
                        </a:blipFill>
                      </a:tcPr>
                    </a:tc>
                    <a:tc>
                      <a:txBody>
                        <a:bodyPr/>
                        <a:lstStyle/>
                        <a:p>
                          <a:endParaRPr lang="en-US"/>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blipFill>
                          <a:blip r:embed="rId7"/>
                          <a:stretch>
                            <a:fillRect l="-177116" t="-208140" b="-231395"/>
                          </a:stretch>
                        </a:blipFill>
                      </a:tcPr>
                    </a:tc>
                    <a:extLst>
                      <a:ext uri="{0D108BD9-81ED-4DB2-BD59-A6C34878D82A}">
                        <a16:rowId xmlns:a16="http://schemas.microsoft.com/office/drawing/2014/main" val="3325959991"/>
                      </a:ext>
                    </a:extLst>
                  </a:tr>
                  <a:tr h="518160">
                    <a:tc>
                      <a:txBody>
                        <a:bodyPr/>
                        <a:lstStyle/>
                        <a:p>
                          <a:r>
                            <a:rPr lang="en-US" sz="2800" b="1"/>
                            <a:t>F-statistic</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blipFill>
                          <a:blip r:embed="rId7"/>
                          <a:stretch>
                            <a:fillRect l="-70437" t="-311765" r="-96229" b="-134118"/>
                          </a:stretch>
                        </a:blipFill>
                      </a:tcPr>
                    </a:tc>
                    <a:tc>
                      <a:txBody>
                        <a:bodyPr/>
                        <a:lstStyle/>
                        <a:p>
                          <a:endParaRPr lang="en-US"/>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blipFill>
                          <a:blip r:embed="rId7"/>
                          <a:stretch>
                            <a:fillRect l="-177116" t="-311765" b="-134118"/>
                          </a:stretch>
                        </a:blipFill>
                      </a:tcPr>
                    </a:tc>
                    <a:extLst>
                      <a:ext uri="{0D108BD9-81ED-4DB2-BD59-A6C34878D82A}">
                        <a16:rowId xmlns:a16="http://schemas.microsoft.com/office/drawing/2014/main" val="60112693"/>
                      </a:ext>
                    </a:extLst>
                  </a:tr>
                  <a:tr h="518160">
                    <a:tc>
                      <a:txBody>
                        <a:bodyPr/>
                        <a:lstStyle/>
                        <a:p>
                          <a:r>
                            <a:rPr lang="en-US" sz="2800" b="1"/>
                            <a:t>Prob. (F-statistic)</a:t>
                          </a:r>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blipFill>
                          <a:blip r:embed="rId7"/>
                          <a:stretch>
                            <a:fillRect l="-70437" t="-411765" r="-96229" b="-34118"/>
                          </a:stretch>
                        </a:blipFill>
                      </a:tcPr>
                    </a:tc>
                    <a:tc>
                      <a:txBody>
                        <a:bodyPr/>
                        <a:lstStyle/>
                        <a:p>
                          <a:endParaRPr lang="en-US"/>
                        </a:p>
                      </a:txBody>
                      <a:tcPr>
                        <a:lnL w="28575" cap="flat" cmpd="sng" algn="ctr">
                          <a:noFill/>
                          <a:prstDash val="sysDash"/>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blipFill>
                          <a:blip r:embed="rId7"/>
                          <a:stretch>
                            <a:fillRect l="-177116" t="-411765" b="-34118"/>
                          </a:stretch>
                        </a:blipFill>
                      </a:tcPr>
                    </a:tc>
                    <a:extLst>
                      <a:ext uri="{0D108BD9-81ED-4DB2-BD59-A6C34878D82A}">
                        <a16:rowId xmlns:a16="http://schemas.microsoft.com/office/drawing/2014/main" val="3740060558"/>
                      </a:ext>
                    </a:extLst>
                  </a:tr>
                </a:tbl>
              </a:graphicData>
            </a:graphic>
          </p:graphicFrame>
        </mc:Fallback>
      </mc:AlternateContent>
    </p:spTree>
    <p:extLst>
      <p:ext uri="{BB962C8B-B14F-4D97-AF65-F5344CB8AC3E}">
        <p14:creationId xmlns:p14="http://schemas.microsoft.com/office/powerpoint/2010/main" val="383561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Combined Data Frame (df1, df2 &amp; df3)</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15356255" cy="584775"/>
          </a:xfrm>
          <a:prstGeom prst="rect">
            <a:avLst/>
          </a:prstGeom>
          <a:noFill/>
        </p:spPr>
        <p:txBody>
          <a:bodyPr wrap="none" rtlCol="0">
            <a:spAutoFit/>
          </a:bodyPr>
          <a:lstStyle/>
          <a:p>
            <a:r>
              <a:rPr lang="en-MY" sz="3200" b="1" i="1"/>
              <a:t>Data Analysis – Multiple Linear Regression Model (For Large and Medium Company ONLY)</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7" name="Group 26">
            <a:extLst>
              <a:ext uri="{FF2B5EF4-FFF2-40B4-BE49-F238E27FC236}">
                <a16:creationId xmlns:a16="http://schemas.microsoft.com/office/drawing/2014/main" id="{3738D7D3-0CE2-237F-A5E6-D386F54A3090}"/>
              </a:ext>
            </a:extLst>
          </p:cNvPr>
          <p:cNvGrpSpPr/>
          <p:nvPr/>
        </p:nvGrpSpPr>
        <p:grpSpPr>
          <a:xfrm>
            <a:off x="1257300" y="1492515"/>
            <a:ext cx="15773400" cy="8233508"/>
            <a:chOff x="1752600" y="1492515"/>
            <a:chExt cx="15773400" cy="8233508"/>
          </a:xfrm>
        </p:grpSpPr>
        <p:pic>
          <p:nvPicPr>
            <p:cNvPr id="6" name="Picture 5" descr="A graph of a graph with green squares&#10;&#10;Description automatically generated with medium confidence">
              <a:extLst>
                <a:ext uri="{FF2B5EF4-FFF2-40B4-BE49-F238E27FC236}">
                  <a16:creationId xmlns:a16="http://schemas.microsoft.com/office/drawing/2014/main" id="{CAAA6C8F-2AFE-79B8-76FA-CBDD97CD5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1492515"/>
              <a:ext cx="15773400" cy="8233508"/>
            </a:xfrm>
            <a:prstGeom prst="rect">
              <a:avLst/>
            </a:prstGeom>
          </p:spPr>
        </p:pic>
        <p:sp>
          <p:nvSpPr>
            <p:cNvPr id="11" name="Rounded Rectangle 10">
              <a:extLst>
                <a:ext uri="{FF2B5EF4-FFF2-40B4-BE49-F238E27FC236}">
                  <a16:creationId xmlns:a16="http://schemas.microsoft.com/office/drawing/2014/main" id="{4FA7EB37-5909-038C-10EB-D957A0A50FC7}"/>
                </a:ext>
              </a:extLst>
            </p:cNvPr>
            <p:cNvSpPr/>
            <p:nvPr/>
          </p:nvSpPr>
          <p:spPr>
            <a:xfrm>
              <a:off x="1794544" y="2035083"/>
              <a:ext cx="3962400" cy="139029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10F2B33-38D7-CFD0-BF5A-3EF38634037A}"/>
                </a:ext>
              </a:extLst>
            </p:cNvPr>
            <p:cNvSpPr/>
            <p:nvPr/>
          </p:nvSpPr>
          <p:spPr>
            <a:xfrm>
              <a:off x="1794544" y="5509104"/>
              <a:ext cx="4149056" cy="72411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DDFC742-E227-E876-5620-D4F9E96A89D9}"/>
                </a:ext>
              </a:extLst>
            </p:cNvPr>
            <p:cNvSpPr/>
            <p:nvPr/>
          </p:nvSpPr>
          <p:spPr>
            <a:xfrm>
              <a:off x="1794544" y="8277790"/>
              <a:ext cx="5520656" cy="72411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10B63744-FA36-3C6F-D381-1C89B1E7150D}"/>
                </a:ext>
              </a:extLst>
            </p:cNvPr>
            <p:cNvSpPr/>
            <p:nvPr/>
          </p:nvSpPr>
          <p:spPr>
            <a:xfrm>
              <a:off x="10210800" y="8277790"/>
              <a:ext cx="6282656" cy="72411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9567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Combined Data Frame (df1, df2 &amp; df3)</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15356255" cy="584775"/>
          </a:xfrm>
          <a:prstGeom prst="rect">
            <a:avLst/>
          </a:prstGeom>
          <a:noFill/>
        </p:spPr>
        <p:txBody>
          <a:bodyPr wrap="none" rtlCol="0">
            <a:spAutoFit/>
          </a:bodyPr>
          <a:lstStyle/>
          <a:p>
            <a:r>
              <a:rPr lang="en-MY" sz="3200" b="1" i="1"/>
              <a:t>Data Analysis – Multiple Linear Regression Model (For Large and Medium Company ONLY)</a:t>
            </a:r>
            <a:endParaRPr lang="en-US" sz="3200" b="1" i="1"/>
          </a:p>
        </p:txBody>
      </p:sp>
      <p:pic>
        <p:nvPicPr>
          <p:cNvPr id="4" name="Picture 3" descr="A graph of a company&#10;&#10;Description automatically generated with medium confidence">
            <a:extLst>
              <a:ext uri="{FF2B5EF4-FFF2-40B4-BE49-F238E27FC236}">
                <a16:creationId xmlns:a16="http://schemas.microsoft.com/office/drawing/2014/main" id="{2AA07459-F457-355C-8F53-AA5FECB14D45}"/>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119817" y="1485900"/>
            <a:ext cx="16048365" cy="8229600"/>
          </a:xfrm>
          <a:prstGeom prst="rect">
            <a:avLst/>
          </a:prstGeom>
        </p:spPr>
      </p:pic>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Rounded Rectangle 6">
            <a:extLst>
              <a:ext uri="{FF2B5EF4-FFF2-40B4-BE49-F238E27FC236}">
                <a16:creationId xmlns:a16="http://schemas.microsoft.com/office/drawing/2014/main" id="{E2707FB0-B9D0-7ABD-2526-1084EF85B372}"/>
              </a:ext>
            </a:extLst>
          </p:cNvPr>
          <p:cNvSpPr/>
          <p:nvPr/>
        </p:nvSpPr>
        <p:spPr>
          <a:xfrm>
            <a:off x="9761287" y="4152899"/>
            <a:ext cx="6393113" cy="266956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062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27254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2</a:t>
            </a:r>
            <a:r>
              <a:rPr lang="en-US" sz="4000" b="1">
                <a:solidFill>
                  <a:srgbClr val="1B5738"/>
                </a:solidFill>
                <a:latin typeface="Calibri" panose="020F0502020204030204" pitchFamily="34" charset="0"/>
                <a:cs typeface="Calibri" panose="020F0502020204030204" pitchFamily="34" charset="0"/>
              </a:rPr>
              <a:t>: Combined Data Frame (df4 &amp; h1b data)</a:t>
            </a:r>
          </a:p>
        </p:txBody>
      </p:sp>
      <p:sp>
        <p:nvSpPr>
          <p:cNvPr id="9" name="TextBox 8">
            <a:extLst>
              <a:ext uri="{FF2B5EF4-FFF2-40B4-BE49-F238E27FC236}">
                <a16:creationId xmlns:a16="http://schemas.microsoft.com/office/drawing/2014/main" id="{2C63EEBC-8E8F-EF2E-4020-F3B485F6976D}"/>
              </a:ext>
            </a:extLst>
          </p:cNvPr>
          <p:cNvSpPr txBox="1"/>
          <p:nvPr/>
        </p:nvSpPr>
        <p:spPr>
          <a:xfrm>
            <a:off x="9761287" y="2633537"/>
            <a:ext cx="184731" cy="830997"/>
          </a:xfrm>
          <a:prstGeom prst="rect">
            <a:avLst/>
          </a:prstGeom>
          <a:solidFill>
            <a:schemeClr val="bg1"/>
          </a:solidFill>
        </p:spPr>
        <p:txBody>
          <a:bodyPr wrap="none" rtlCol="0">
            <a:spAutoFit/>
          </a:bodyPr>
          <a:lstStyle/>
          <a:p>
            <a:endParaRPr lang="en-US" sz="4800" b="1" i="1">
              <a:solidFill>
                <a:srgbClr val="C00000"/>
              </a:solidFill>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3300904" cy="584775"/>
          </a:xfrm>
          <a:prstGeom prst="rect">
            <a:avLst/>
          </a:prstGeom>
          <a:noFill/>
        </p:spPr>
        <p:txBody>
          <a:bodyPr wrap="none" rtlCol="0">
            <a:spAutoFit/>
          </a:bodyPr>
          <a:lstStyle/>
          <a:p>
            <a:r>
              <a:rPr lang="en-MY" sz="3200" b="1" i="1"/>
              <a:t>Data Visualisation</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9">
            <a:extLst>
              <a:ext uri="{FF2B5EF4-FFF2-40B4-BE49-F238E27FC236}">
                <a16:creationId xmlns:a16="http://schemas.microsoft.com/office/drawing/2014/main" id="{D7B5E6B0-AA6D-B175-22B4-F0D5C9A98A3B}"/>
              </a:ext>
            </a:extLst>
          </p:cNvPr>
          <p:cNvGrpSpPr/>
          <p:nvPr/>
        </p:nvGrpSpPr>
        <p:grpSpPr>
          <a:xfrm>
            <a:off x="1942372" y="1406986"/>
            <a:ext cx="14403257" cy="8161789"/>
            <a:chOff x="1674943" y="1406986"/>
            <a:chExt cx="15654109" cy="9920756"/>
          </a:xfrm>
        </p:grpSpPr>
        <p:pic>
          <p:nvPicPr>
            <p:cNvPr id="4" name="Picture 3" descr="A graph with green squares&#10;&#10;Description automatically generated">
              <a:extLst>
                <a:ext uri="{FF2B5EF4-FFF2-40B4-BE49-F238E27FC236}">
                  <a16:creationId xmlns:a16="http://schemas.microsoft.com/office/drawing/2014/main" id="{87685613-3CC6-2105-B5C3-A0D1CFC21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4943" y="1406986"/>
              <a:ext cx="15654109" cy="3841750"/>
            </a:xfrm>
            <a:prstGeom prst="rect">
              <a:avLst/>
            </a:prstGeom>
          </p:spPr>
        </p:pic>
        <p:pic>
          <p:nvPicPr>
            <p:cNvPr id="8" name="Picture 7" descr="A graph showing a number of locations&#10;&#10;Description automatically generated">
              <a:extLst>
                <a:ext uri="{FF2B5EF4-FFF2-40B4-BE49-F238E27FC236}">
                  <a16:creationId xmlns:a16="http://schemas.microsoft.com/office/drawing/2014/main" id="{F2B08BC2-648B-942A-A6C2-953DA2776C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4943" y="4691085"/>
              <a:ext cx="15652800" cy="6636657"/>
            </a:xfrm>
            <a:prstGeom prst="rect">
              <a:avLst/>
            </a:prstGeom>
          </p:spPr>
        </p:pic>
      </p:grpSp>
    </p:spTree>
    <p:extLst>
      <p:ext uri="{BB962C8B-B14F-4D97-AF65-F5344CB8AC3E}">
        <p14:creationId xmlns:p14="http://schemas.microsoft.com/office/powerpoint/2010/main" val="975736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TextBox 3"/>
          <p:cNvSpPr txBox="1"/>
          <p:nvPr/>
        </p:nvSpPr>
        <p:spPr>
          <a:xfrm>
            <a:off x="3602205" y="4266176"/>
            <a:ext cx="11083591" cy="1754648"/>
          </a:xfrm>
          <a:prstGeom prst="rect">
            <a:avLst/>
          </a:prstGeom>
        </p:spPr>
        <p:txBody>
          <a:bodyPr lIns="0" tIns="0" rIns="0" bIns="0" rtlCol="0" anchor="t">
            <a:spAutoFit/>
          </a:bodyPr>
          <a:lstStyle/>
          <a:p>
            <a:pPr algn="ctr">
              <a:lnSpc>
                <a:spcPts val="14776"/>
              </a:lnSpc>
            </a:pPr>
            <a:r>
              <a:rPr lang="en-US" sz="10707" spc="1049">
                <a:solidFill>
                  <a:srgbClr val="FFFFFF"/>
                </a:solidFill>
                <a:latin typeface="Codec Pro ExtraBold"/>
              </a:rPr>
              <a:t>PROJECT 3 </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1100846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4569524"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3</a:t>
            </a:r>
            <a:r>
              <a:rPr lang="en-US" sz="4000" b="1">
                <a:solidFill>
                  <a:srgbClr val="1B5738"/>
                </a:solidFill>
                <a:latin typeface="Calibri" panose="020F0502020204030204" pitchFamily="34" charset="0"/>
                <a:cs typeface="Calibri" panose="020F0502020204030204" pitchFamily="34" charset="0"/>
              </a:rPr>
              <a:t>: Build a Better Company Classification Scheme</a:t>
            </a:r>
            <a:r>
              <a:rPr lang="zh-CN" altLang="en-US" sz="4000" b="1">
                <a:solidFill>
                  <a:srgbClr val="1B5738"/>
                </a:solidFill>
                <a:latin typeface="Calibri" panose="020F0502020204030204" pitchFamily="34" charset="0"/>
                <a:cs typeface="Calibri" panose="020F0502020204030204" pitchFamily="34" charset="0"/>
              </a:rPr>
              <a:t> </a:t>
            </a:r>
            <a:r>
              <a:rPr lang="en-US" altLang="zh-CN" sz="4000" b="1">
                <a:solidFill>
                  <a:srgbClr val="1B5738"/>
                </a:solidFill>
                <a:latin typeface="Calibri" panose="020F0502020204030204" pitchFamily="34" charset="0"/>
                <a:cs typeface="Calibri" panose="020F0502020204030204" pitchFamily="34" charset="0"/>
              </a:rPr>
              <a:t>(Q1 &amp; Q2)</a:t>
            </a:r>
            <a:endParaRPr lang="en-US" sz="4000" b="1">
              <a:solidFill>
                <a:srgbClr val="1B5738"/>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3" y="718225"/>
            <a:ext cx="7935570" cy="584775"/>
          </a:xfrm>
          <a:prstGeom prst="rect">
            <a:avLst/>
          </a:prstGeom>
          <a:noFill/>
        </p:spPr>
        <p:txBody>
          <a:bodyPr wrap="none" rtlCol="0">
            <a:spAutoFit/>
          </a:bodyPr>
          <a:lstStyle/>
          <a:p>
            <a:r>
              <a:rPr lang="en-MY" sz="3200" b="1" i="1"/>
              <a:t>Data Analysis – Company &amp; Analyst Coverage</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5B362F9C-729B-2932-9FD6-D0473FC801FC}"/>
              </a:ext>
            </a:extLst>
          </p:cNvPr>
          <p:cNvPicPr>
            <a:picLocks noChangeAspect="1"/>
          </p:cNvPicPr>
          <p:nvPr/>
        </p:nvPicPr>
        <p:blipFill rotWithShape="1">
          <a:blip r:embed="rId5"/>
          <a:srcRect l="-106" t="5792" r="228"/>
          <a:stretch/>
        </p:blipFill>
        <p:spPr>
          <a:xfrm>
            <a:off x="3672522" y="5867988"/>
            <a:ext cx="13028379" cy="4090036"/>
          </a:xfrm>
          <a:prstGeom prst="rect">
            <a:avLst/>
          </a:prstGeom>
        </p:spPr>
      </p:pic>
      <p:pic>
        <p:nvPicPr>
          <p:cNvPr id="6" name="Picture 5">
            <a:extLst>
              <a:ext uri="{FF2B5EF4-FFF2-40B4-BE49-F238E27FC236}">
                <a16:creationId xmlns:a16="http://schemas.microsoft.com/office/drawing/2014/main" id="{35DBC32C-3D29-E69A-D57F-BBDCC4B6772F}"/>
              </a:ext>
            </a:extLst>
          </p:cNvPr>
          <p:cNvPicPr>
            <a:picLocks noChangeAspect="1"/>
          </p:cNvPicPr>
          <p:nvPr/>
        </p:nvPicPr>
        <p:blipFill rotWithShape="1">
          <a:blip r:embed="rId6"/>
          <a:srcRect t="6477"/>
          <a:stretch/>
        </p:blipFill>
        <p:spPr>
          <a:xfrm>
            <a:off x="3639868" y="1441934"/>
            <a:ext cx="13028379" cy="4458712"/>
          </a:xfrm>
          <a:prstGeom prst="rect">
            <a:avLst/>
          </a:prstGeom>
        </p:spPr>
      </p:pic>
      <p:sp>
        <p:nvSpPr>
          <p:cNvPr id="8" name="TextBox 7">
            <a:extLst>
              <a:ext uri="{FF2B5EF4-FFF2-40B4-BE49-F238E27FC236}">
                <a16:creationId xmlns:a16="http://schemas.microsoft.com/office/drawing/2014/main" id="{275B01C8-7185-E1E0-20EC-2B311D51B0F2}"/>
              </a:ext>
            </a:extLst>
          </p:cNvPr>
          <p:cNvSpPr txBox="1"/>
          <p:nvPr/>
        </p:nvSpPr>
        <p:spPr>
          <a:xfrm>
            <a:off x="627648" y="2470961"/>
            <a:ext cx="2895801" cy="1200329"/>
          </a:xfrm>
          <a:prstGeom prst="rect">
            <a:avLst/>
          </a:prstGeom>
          <a:noFill/>
        </p:spPr>
        <p:txBody>
          <a:bodyPr wrap="square" rtlCol="0">
            <a:spAutoFit/>
          </a:bodyPr>
          <a:lstStyle/>
          <a:p>
            <a:r>
              <a:rPr lang="en-US" sz="2400" b="1" i="1" u="sng">
                <a:solidFill>
                  <a:srgbClr val="1B5738"/>
                </a:solidFill>
              </a:rPr>
              <a:t>Top 10 Companies</a:t>
            </a:r>
            <a:r>
              <a:rPr lang="en-US" sz="2400" b="1" i="1">
                <a:solidFill>
                  <a:srgbClr val="1B5738"/>
                </a:solidFill>
              </a:rPr>
              <a:t> by Number of Analysts Covered</a:t>
            </a:r>
          </a:p>
        </p:txBody>
      </p:sp>
      <p:sp>
        <p:nvSpPr>
          <p:cNvPr id="10" name="TextBox 9">
            <a:extLst>
              <a:ext uri="{FF2B5EF4-FFF2-40B4-BE49-F238E27FC236}">
                <a16:creationId xmlns:a16="http://schemas.microsoft.com/office/drawing/2014/main" id="{73C50AB3-5075-154D-F5C9-75443FAAFCCA}"/>
              </a:ext>
            </a:extLst>
          </p:cNvPr>
          <p:cNvSpPr txBox="1"/>
          <p:nvPr/>
        </p:nvSpPr>
        <p:spPr>
          <a:xfrm>
            <a:off x="744067" y="6940642"/>
            <a:ext cx="2895801" cy="1200329"/>
          </a:xfrm>
          <a:prstGeom prst="rect">
            <a:avLst/>
          </a:prstGeom>
          <a:noFill/>
        </p:spPr>
        <p:txBody>
          <a:bodyPr wrap="square" rtlCol="0">
            <a:spAutoFit/>
          </a:bodyPr>
          <a:lstStyle/>
          <a:p>
            <a:r>
              <a:rPr lang="en-US" sz="2400" b="1" i="1" u="sng">
                <a:solidFill>
                  <a:srgbClr val="1B5738"/>
                </a:solidFill>
              </a:rPr>
              <a:t>Top 10 Analysts</a:t>
            </a:r>
            <a:r>
              <a:rPr lang="en-US" sz="2400" b="1" i="1">
                <a:solidFill>
                  <a:srgbClr val="1B5738"/>
                </a:solidFill>
              </a:rPr>
              <a:t> by Number of Companies Covered</a:t>
            </a:r>
          </a:p>
        </p:txBody>
      </p:sp>
      <p:sp>
        <p:nvSpPr>
          <p:cNvPr id="11" name="Rectangle 10">
            <a:extLst>
              <a:ext uri="{FF2B5EF4-FFF2-40B4-BE49-F238E27FC236}">
                <a16:creationId xmlns:a16="http://schemas.microsoft.com/office/drawing/2014/main" id="{00FFC5DA-0581-3B98-43EE-01A4D4D3BFA4}"/>
              </a:ext>
            </a:extLst>
          </p:cNvPr>
          <p:cNvSpPr/>
          <p:nvPr/>
        </p:nvSpPr>
        <p:spPr>
          <a:xfrm>
            <a:off x="3935186" y="1303000"/>
            <a:ext cx="1420585" cy="424871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7E35BA-504D-91B1-54E4-EB6D3145C093}"/>
              </a:ext>
            </a:extLst>
          </p:cNvPr>
          <p:cNvSpPr/>
          <p:nvPr/>
        </p:nvSpPr>
        <p:spPr>
          <a:xfrm>
            <a:off x="3940628" y="5735036"/>
            <a:ext cx="1420585" cy="409003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73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5ADCAB-43E2-C117-9A77-BF89C3C1E152}"/>
              </a:ext>
            </a:extLst>
          </p:cNvPr>
          <p:cNvPicPr>
            <a:picLocks noChangeAspect="1"/>
          </p:cNvPicPr>
          <p:nvPr/>
        </p:nvPicPr>
        <p:blipFill>
          <a:blip r:embed="rId3"/>
          <a:stretch>
            <a:fillRect/>
          </a:stretch>
        </p:blipFill>
        <p:spPr>
          <a:xfrm>
            <a:off x="11760658" y="2862285"/>
            <a:ext cx="6273800" cy="6286500"/>
          </a:xfrm>
          <a:prstGeom prst="rect">
            <a:avLst/>
          </a:prstGeom>
        </p:spPr>
      </p:pic>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4569524"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3</a:t>
            </a:r>
            <a:r>
              <a:rPr lang="en-US" sz="4000" b="1">
                <a:solidFill>
                  <a:srgbClr val="1B5738"/>
                </a:solidFill>
                <a:latin typeface="Calibri" panose="020F0502020204030204" pitchFamily="34" charset="0"/>
                <a:cs typeface="Calibri" panose="020F0502020204030204" pitchFamily="34" charset="0"/>
              </a:rPr>
              <a:t>: Build a Better Company Classification Scheme</a:t>
            </a:r>
            <a:r>
              <a:rPr lang="zh-CN" altLang="en-US" sz="4000" b="1">
                <a:solidFill>
                  <a:srgbClr val="1B5738"/>
                </a:solidFill>
                <a:latin typeface="Calibri" panose="020F0502020204030204" pitchFamily="34" charset="0"/>
                <a:cs typeface="Calibri" panose="020F0502020204030204" pitchFamily="34" charset="0"/>
              </a:rPr>
              <a:t> </a:t>
            </a:r>
            <a:r>
              <a:rPr lang="en-US" altLang="zh-CN" sz="4000" b="1">
                <a:solidFill>
                  <a:srgbClr val="1B5738"/>
                </a:solidFill>
                <a:latin typeface="Calibri" panose="020F0502020204030204" pitchFamily="34" charset="0"/>
                <a:cs typeface="Calibri" panose="020F0502020204030204" pitchFamily="34" charset="0"/>
              </a:rPr>
              <a:t>(Q3a)</a:t>
            </a:r>
            <a:endParaRPr lang="en-US" sz="4000" b="1">
              <a:solidFill>
                <a:srgbClr val="1B5738"/>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2" y="718225"/>
            <a:ext cx="13866832" cy="1077218"/>
          </a:xfrm>
          <a:prstGeom prst="rect">
            <a:avLst/>
          </a:prstGeom>
          <a:noFill/>
        </p:spPr>
        <p:txBody>
          <a:bodyPr wrap="square" rtlCol="0">
            <a:spAutoFit/>
          </a:bodyPr>
          <a:lstStyle/>
          <a:p>
            <a:r>
              <a:rPr lang="en-SG" sz="3200" b="1" i="1"/>
              <a:t>Distance Matrix</a:t>
            </a:r>
            <a:r>
              <a:rPr lang="zh-CN" altLang="en-US" sz="3200" b="1" i="1"/>
              <a:t> </a:t>
            </a:r>
            <a:r>
              <a:rPr lang="en-SG" altLang="zh-CN" sz="3200" b="1" i="1"/>
              <a:t>B</a:t>
            </a:r>
            <a:r>
              <a:rPr lang="en-SG" sz="3200" b="1" i="1"/>
              <a:t>etween the Companies Based on This Analyst Co-coverage</a:t>
            </a:r>
            <a:r>
              <a:rPr lang="zh-CN" altLang="en-US" sz="3200" b="1" i="1"/>
              <a:t> </a:t>
            </a:r>
            <a:r>
              <a:rPr lang="en-US" altLang="zh-CN" sz="3200" b="1" i="1"/>
              <a:t>(</a:t>
            </a:r>
            <a:r>
              <a:rPr lang="en-US" altLang="zh-CN" sz="3200" b="1" i="1">
                <a:hlinkClick r:id="rId6" action="ppaction://hlinksldjump">
                  <a:extLst>
                    <a:ext uri="{A12FA001-AC4F-418D-AE19-62706E023703}">
                      <ahyp:hlinkClr xmlns:ahyp="http://schemas.microsoft.com/office/drawing/2018/hyperlinkcolor" val="tx"/>
                    </a:ext>
                  </a:extLst>
                </a:hlinkClick>
              </a:rPr>
              <a:t>Without Restriction</a:t>
            </a:r>
            <a:r>
              <a:rPr lang="en-US" altLang="zh-CN" sz="3200" b="1" i="1"/>
              <a:t>)</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 name="Picture 2">
            <a:extLst>
              <a:ext uri="{FF2B5EF4-FFF2-40B4-BE49-F238E27FC236}">
                <a16:creationId xmlns:a16="http://schemas.microsoft.com/office/drawing/2014/main" id="{93F0B554-7730-B157-F4F5-1A42AC304095}"/>
              </a:ext>
            </a:extLst>
          </p:cNvPr>
          <p:cNvPicPr>
            <a:picLocks noChangeAspect="1"/>
          </p:cNvPicPr>
          <p:nvPr/>
        </p:nvPicPr>
        <p:blipFill>
          <a:blip r:embed="rId7"/>
          <a:stretch>
            <a:fillRect/>
          </a:stretch>
        </p:blipFill>
        <p:spPr>
          <a:xfrm>
            <a:off x="849086" y="3024804"/>
            <a:ext cx="10389050" cy="6120437"/>
          </a:xfrm>
          <a:prstGeom prst="rect">
            <a:avLst/>
          </a:prstGeom>
        </p:spPr>
      </p:pic>
      <p:cxnSp>
        <p:nvCxnSpPr>
          <p:cNvPr id="13" name="Straight Connector 12">
            <a:extLst>
              <a:ext uri="{FF2B5EF4-FFF2-40B4-BE49-F238E27FC236}">
                <a16:creationId xmlns:a16="http://schemas.microsoft.com/office/drawing/2014/main" id="{802E5D23-5BC6-C1C1-23D9-200E19F31D24}"/>
              </a:ext>
            </a:extLst>
          </p:cNvPr>
          <p:cNvCxnSpPr/>
          <p:nvPr/>
        </p:nvCxnSpPr>
        <p:spPr>
          <a:xfrm>
            <a:off x="1322614" y="2563586"/>
            <a:ext cx="9915522" cy="0"/>
          </a:xfrm>
          <a:prstGeom prst="line">
            <a:avLst/>
          </a:prstGeom>
          <a:ln w="25400">
            <a:solidFill>
              <a:srgbClr val="397D5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DD89DB-516C-84E0-D083-E4F02C9FF3D7}"/>
              </a:ext>
            </a:extLst>
          </p:cNvPr>
          <p:cNvCxnSpPr>
            <a:cxnSpLocks/>
          </p:cNvCxnSpPr>
          <p:nvPr/>
        </p:nvCxnSpPr>
        <p:spPr>
          <a:xfrm>
            <a:off x="11609614" y="2555422"/>
            <a:ext cx="6278336" cy="8164"/>
          </a:xfrm>
          <a:prstGeom prst="line">
            <a:avLst/>
          </a:prstGeom>
          <a:ln w="25400">
            <a:solidFill>
              <a:srgbClr val="397D5A"/>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17DFE1-3457-1187-8E75-50E8539134D2}"/>
              </a:ext>
            </a:extLst>
          </p:cNvPr>
          <p:cNvSpPr txBox="1"/>
          <p:nvPr/>
        </p:nvSpPr>
        <p:spPr>
          <a:xfrm>
            <a:off x="1237500" y="2067358"/>
            <a:ext cx="5596917" cy="461665"/>
          </a:xfrm>
          <a:prstGeom prst="rect">
            <a:avLst/>
          </a:prstGeom>
          <a:noFill/>
        </p:spPr>
        <p:txBody>
          <a:bodyPr wrap="none" rtlCol="0">
            <a:spAutoFit/>
          </a:bodyPr>
          <a:lstStyle/>
          <a:p>
            <a:r>
              <a:rPr lang="en-US" sz="2400"/>
              <a:t>Method 1: Results are shown based on PCA</a:t>
            </a:r>
          </a:p>
        </p:txBody>
      </p:sp>
      <p:sp>
        <p:nvSpPr>
          <p:cNvPr id="17" name="TextBox 16">
            <a:extLst>
              <a:ext uri="{FF2B5EF4-FFF2-40B4-BE49-F238E27FC236}">
                <a16:creationId xmlns:a16="http://schemas.microsoft.com/office/drawing/2014/main" id="{E522E80C-0FFE-1F33-0381-F63A516CF1C4}"/>
              </a:ext>
            </a:extLst>
          </p:cNvPr>
          <p:cNvSpPr txBox="1"/>
          <p:nvPr/>
        </p:nvSpPr>
        <p:spPr>
          <a:xfrm>
            <a:off x="11609614" y="2067358"/>
            <a:ext cx="5733173" cy="461665"/>
          </a:xfrm>
          <a:prstGeom prst="rect">
            <a:avLst/>
          </a:prstGeom>
          <a:noFill/>
        </p:spPr>
        <p:txBody>
          <a:bodyPr wrap="none" rtlCol="0">
            <a:spAutoFit/>
          </a:bodyPr>
          <a:lstStyle/>
          <a:p>
            <a:r>
              <a:rPr lang="en-US" sz="2400"/>
              <a:t>Method </a:t>
            </a:r>
            <a:r>
              <a:rPr lang="en-US" altLang="zh-CN" sz="2400"/>
              <a:t>2</a:t>
            </a:r>
            <a:r>
              <a:rPr lang="en-US" sz="2400"/>
              <a:t>: Results are shown in </a:t>
            </a:r>
            <a:r>
              <a:rPr lang="en-SG" sz="2400"/>
              <a:t>dendrogram</a:t>
            </a:r>
          </a:p>
        </p:txBody>
      </p:sp>
    </p:spTree>
    <p:extLst>
      <p:ext uri="{BB962C8B-B14F-4D97-AF65-F5344CB8AC3E}">
        <p14:creationId xmlns:p14="http://schemas.microsoft.com/office/powerpoint/2010/main" val="3912517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6A80AE-2182-4269-56C4-727F15014E99}"/>
              </a:ext>
            </a:extLst>
          </p:cNvPr>
          <p:cNvPicPr>
            <a:picLocks noChangeAspect="1"/>
          </p:cNvPicPr>
          <p:nvPr/>
        </p:nvPicPr>
        <p:blipFill>
          <a:blip r:embed="rId3"/>
          <a:stretch>
            <a:fillRect/>
          </a:stretch>
        </p:blipFill>
        <p:spPr>
          <a:xfrm>
            <a:off x="11693978" y="2890355"/>
            <a:ext cx="6278336" cy="6291045"/>
          </a:xfrm>
          <a:prstGeom prst="rect">
            <a:avLst/>
          </a:prstGeom>
        </p:spPr>
      </p:pic>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4569524"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3</a:t>
            </a:r>
            <a:r>
              <a:rPr lang="en-US" sz="4000" b="1">
                <a:solidFill>
                  <a:srgbClr val="1B5738"/>
                </a:solidFill>
                <a:latin typeface="Calibri" panose="020F0502020204030204" pitchFamily="34" charset="0"/>
                <a:cs typeface="Calibri" panose="020F0502020204030204" pitchFamily="34" charset="0"/>
              </a:rPr>
              <a:t>: Build a Better Company Classification Scheme</a:t>
            </a:r>
            <a:r>
              <a:rPr lang="zh-CN" altLang="en-US" sz="4000" b="1">
                <a:solidFill>
                  <a:srgbClr val="1B5738"/>
                </a:solidFill>
                <a:latin typeface="Calibri" panose="020F0502020204030204" pitchFamily="34" charset="0"/>
                <a:cs typeface="Calibri" panose="020F0502020204030204" pitchFamily="34" charset="0"/>
              </a:rPr>
              <a:t> </a:t>
            </a:r>
            <a:r>
              <a:rPr lang="en-US" altLang="zh-CN" sz="4000" b="1">
                <a:solidFill>
                  <a:srgbClr val="1B5738"/>
                </a:solidFill>
                <a:latin typeface="Calibri" panose="020F0502020204030204" pitchFamily="34" charset="0"/>
                <a:cs typeface="Calibri" panose="020F0502020204030204" pitchFamily="34" charset="0"/>
              </a:rPr>
              <a:t>(Q3b)</a:t>
            </a:r>
            <a:endParaRPr lang="en-US" sz="4000" b="1">
              <a:solidFill>
                <a:srgbClr val="1B5738"/>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2" y="718225"/>
            <a:ext cx="13866832" cy="1077218"/>
          </a:xfrm>
          <a:prstGeom prst="rect">
            <a:avLst/>
          </a:prstGeom>
          <a:noFill/>
        </p:spPr>
        <p:txBody>
          <a:bodyPr wrap="square" rtlCol="0">
            <a:spAutoFit/>
          </a:bodyPr>
          <a:lstStyle/>
          <a:p>
            <a:r>
              <a:rPr lang="en-SG" sz="3200" b="1" i="1"/>
              <a:t>Distance Matrix</a:t>
            </a:r>
            <a:r>
              <a:rPr lang="zh-CN" altLang="en-US" sz="3200" b="1" i="1"/>
              <a:t> </a:t>
            </a:r>
            <a:r>
              <a:rPr lang="en-SG" altLang="zh-CN" sz="3200" b="1" i="1"/>
              <a:t>B</a:t>
            </a:r>
            <a:r>
              <a:rPr lang="en-SG" sz="3200" b="1" i="1"/>
              <a:t>etween the Companies Based on This Analyst Co-coverage</a:t>
            </a:r>
            <a:r>
              <a:rPr lang="zh-CN" altLang="en-US" sz="3200" b="1" i="1"/>
              <a:t> </a:t>
            </a:r>
            <a:r>
              <a:rPr lang="en-US" altLang="zh-CN" sz="3200" b="1" i="1"/>
              <a:t>(</a:t>
            </a:r>
            <a:r>
              <a:rPr lang="en-US" altLang="zh-CN" sz="3200" b="1" i="1">
                <a:hlinkClick r:id="rId6" action="ppaction://hlinksldjump">
                  <a:extLst>
                    <a:ext uri="{A12FA001-AC4F-418D-AE19-62706E023703}">
                      <ahyp:hlinkClr xmlns:ahyp="http://schemas.microsoft.com/office/drawing/2018/hyperlinkcolor" val="tx"/>
                    </a:ext>
                  </a:extLst>
                </a:hlinkClick>
              </a:rPr>
              <a:t>Restriction is Within 1 </a:t>
            </a:r>
            <a:r>
              <a:rPr lang="en-US" altLang="zh-CN" sz="3200" b="1" i="1" err="1">
                <a:hlinkClick r:id="rId6" action="ppaction://hlinksldjump">
                  <a:extLst>
                    <a:ext uri="{A12FA001-AC4F-418D-AE19-62706E023703}">
                      <ahyp:hlinkClr xmlns:ahyp="http://schemas.microsoft.com/office/drawing/2018/hyperlinkcolor" val="tx"/>
                    </a:ext>
                  </a:extLst>
                </a:hlinkClick>
              </a:rPr>
              <a:t>s.d.</a:t>
            </a:r>
            <a:r>
              <a:rPr lang="en-US" altLang="zh-CN" sz="3200" b="1" i="1"/>
              <a:t>)</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cxnSp>
        <p:nvCxnSpPr>
          <p:cNvPr id="13" name="Straight Connector 12">
            <a:extLst>
              <a:ext uri="{FF2B5EF4-FFF2-40B4-BE49-F238E27FC236}">
                <a16:creationId xmlns:a16="http://schemas.microsoft.com/office/drawing/2014/main" id="{802E5D23-5BC6-C1C1-23D9-200E19F31D24}"/>
              </a:ext>
            </a:extLst>
          </p:cNvPr>
          <p:cNvCxnSpPr/>
          <p:nvPr/>
        </p:nvCxnSpPr>
        <p:spPr>
          <a:xfrm>
            <a:off x="1322614" y="2563586"/>
            <a:ext cx="9915522" cy="0"/>
          </a:xfrm>
          <a:prstGeom prst="line">
            <a:avLst/>
          </a:prstGeom>
          <a:ln w="25400">
            <a:solidFill>
              <a:srgbClr val="397D5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DD89DB-516C-84E0-D083-E4F02C9FF3D7}"/>
              </a:ext>
            </a:extLst>
          </p:cNvPr>
          <p:cNvCxnSpPr>
            <a:cxnSpLocks/>
          </p:cNvCxnSpPr>
          <p:nvPr/>
        </p:nvCxnSpPr>
        <p:spPr>
          <a:xfrm>
            <a:off x="11609614" y="2555422"/>
            <a:ext cx="6278336" cy="8164"/>
          </a:xfrm>
          <a:prstGeom prst="line">
            <a:avLst/>
          </a:prstGeom>
          <a:ln w="25400">
            <a:solidFill>
              <a:srgbClr val="397D5A"/>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17DFE1-3457-1187-8E75-50E8539134D2}"/>
              </a:ext>
            </a:extLst>
          </p:cNvPr>
          <p:cNvSpPr txBox="1"/>
          <p:nvPr/>
        </p:nvSpPr>
        <p:spPr>
          <a:xfrm>
            <a:off x="1237500" y="2067358"/>
            <a:ext cx="5596917" cy="461665"/>
          </a:xfrm>
          <a:prstGeom prst="rect">
            <a:avLst/>
          </a:prstGeom>
          <a:noFill/>
        </p:spPr>
        <p:txBody>
          <a:bodyPr wrap="none" rtlCol="0">
            <a:spAutoFit/>
          </a:bodyPr>
          <a:lstStyle/>
          <a:p>
            <a:r>
              <a:rPr lang="en-US" sz="2400"/>
              <a:t>Method 1: Results are shown based on PCA</a:t>
            </a:r>
          </a:p>
        </p:txBody>
      </p:sp>
      <p:sp>
        <p:nvSpPr>
          <p:cNvPr id="17" name="TextBox 16">
            <a:extLst>
              <a:ext uri="{FF2B5EF4-FFF2-40B4-BE49-F238E27FC236}">
                <a16:creationId xmlns:a16="http://schemas.microsoft.com/office/drawing/2014/main" id="{E522E80C-0FFE-1F33-0381-F63A516CF1C4}"/>
              </a:ext>
            </a:extLst>
          </p:cNvPr>
          <p:cNvSpPr txBox="1"/>
          <p:nvPr/>
        </p:nvSpPr>
        <p:spPr>
          <a:xfrm>
            <a:off x="11609614" y="2067358"/>
            <a:ext cx="5733173" cy="461665"/>
          </a:xfrm>
          <a:prstGeom prst="rect">
            <a:avLst/>
          </a:prstGeom>
          <a:noFill/>
        </p:spPr>
        <p:txBody>
          <a:bodyPr wrap="none" rtlCol="0">
            <a:spAutoFit/>
          </a:bodyPr>
          <a:lstStyle/>
          <a:p>
            <a:r>
              <a:rPr lang="en-US" sz="2400"/>
              <a:t>Method </a:t>
            </a:r>
            <a:r>
              <a:rPr lang="en-US" altLang="zh-CN" sz="2400"/>
              <a:t>2</a:t>
            </a:r>
            <a:r>
              <a:rPr lang="en-US" sz="2400"/>
              <a:t>: Results are shown in </a:t>
            </a:r>
            <a:r>
              <a:rPr lang="en-SG" sz="2400"/>
              <a:t>dendrogram</a:t>
            </a:r>
          </a:p>
        </p:txBody>
      </p:sp>
      <p:pic>
        <p:nvPicPr>
          <p:cNvPr id="4" name="Picture 3">
            <a:extLst>
              <a:ext uri="{FF2B5EF4-FFF2-40B4-BE49-F238E27FC236}">
                <a16:creationId xmlns:a16="http://schemas.microsoft.com/office/drawing/2014/main" id="{907494DA-207F-AA78-E893-1B3D746FAF50}"/>
              </a:ext>
            </a:extLst>
          </p:cNvPr>
          <p:cNvPicPr>
            <a:picLocks noChangeAspect="1"/>
          </p:cNvPicPr>
          <p:nvPr/>
        </p:nvPicPr>
        <p:blipFill>
          <a:blip r:embed="rId7"/>
          <a:stretch>
            <a:fillRect/>
          </a:stretch>
        </p:blipFill>
        <p:spPr>
          <a:xfrm>
            <a:off x="859248" y="2890355"/>
            <a:ext cx="10378888" cy="6114450"/>
          </a:xfrm>
          <a:prstGeom prst="rect">
            <a:avLst/>
          </a:prstGeom>
        </p:spPr>
      </p:pic>
    </p:spTree>
    <p:extLst>
      <p:ext uri="{BB962C8B-B14F-4D97-AF65-F5344CB8AC3E}">
        <p14:creationId xmlns:p14="http://schemas.microsoft.com/office/powerpoint/2010/main" val="3025274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6" name="Picture 55" descr="A graph of a stock market&#10;&#10;Description automatically generated with medium confidence">
            <a:extLst>
              <a:ext uri="{FF2B5EF4-FFF2-40B4-BE49-F238E27FC236}">
                <a16:creationId xmlns:a16="http://schemas.microsoft.com/office/drawing/2014/main" id="{A76BEC50-FB40-5B3D-76B2-70DC447FC8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2057400" y="962793"/>
            <a:ext cx="14173200" cy="8619192"/>
          </a:xfrm>
          <a:prstGeom prst="rect">
            <a:avLst/>
          </a:prstGeom>
          <a:solidFill>
            <a:schemeClr val="accent2"/>
          </a:solidFill>
          <a:ln w="38100">
            <a:solidFill>
              <a:srgbClr val="1B5738"/>
            </a:solidFill>
            <a:prstDash val="dash"/>
            <a:extLst>
              <a:ext uri="{C807C97D-BFC1-408E-A445-0C87EB9F89A2}">
                <ask:lineSketchStyleProps xmlns:ask="http://schemas.microsoft.com/office/drawing/2018/sketchyshapes" sd="1219033472">
                  <a:custGeom>
                    <a:avLst/>
                    <a:gdLst>
                      <a:gd name="connsiteX0" fmla="*/ 0 w 13085419"/>
                      <a:gd name="connsiteY0" fmla="*/ 0 h 7957676"/>
                      <a:gd name="connsiteX1" fmla="*/ 13085419 w 13085419"/>
                      <a:gd name="connsiteY1" fmla="*/ 0 h 7957676"/>
                      <a:gd name="connsiteX2" fmla="*/ 13085419 w 13085419"/>
                      <a:gd name="connsiteY2" fmla="*/ 7957676 h 7957676"/>
                      <a:gd name="connsiteX3" fmla="*/ 0 w 13085419"/>
                      <a:gd name="connsiteY3" fmla="*/ 7957676 h 7957676"/>
                      <a:gd name="connsiteX4" fmla="*/ 0 w 13085419"/>
                      <a:gd name="connsiteY4" fmla="*/ 0 h 7957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5419" h="7957676" fill="none" extrusionOk="0">
                        <a:moveTo>
                          <a:pt x="0" y="0"/>
                        </a:moveTo>
                        <a:cubicBezTo>
                          <a:pt x="3036223" y="-49533"/>
                          <a:pt x="9388242" y="-14809"/>
                          <a:pt x="13085419" y="0"/>
                        </a:cubicBezTo>
                        <a:cubicBezTo>
                          <a:pt x="13173058" y="3933351"/>
                          <a:pt x="13012740" y="6216033"/>
                          <a:pt x="13085419" y="7957676"/>
                        </a:cubicBezTo>
                        <a:cubicBezTo>
                          <a:pt x="9086521" y="7909445"/>
                          <a:pt x="5305754" y="8042131"/>
                          <a:pt x="0" y="7957676"/>
                        </a:cubicBezTo>
                        <a:cubicBezTo>
                          <a:pt x="-38581" y="5076117"/>
                          <a:pt x="63341" y="2387730"/>
                          <a:pt x="0" y="0"/>
                        </a:cubicBezTo>
                        <a:close/>
                      </a:path>
                      <a:path w="13085419" h="7957676" stroke="0" extrusionOk="0">
                        <a:moveTo>
                          <a:pt x="0" y="0"/>
                        </a:moveTo>
                        <a:cubicBezTo>
                          <a:pt x="5844187" y="118645"/>
                          <a:pt x="9376351" y="116012"/>
                          <a:pt x="13085419" y="0"/>
                        </a:cubicBezTo>
                        <a:cubicBezTo>
                          <a:pt x="12952537" y="3438513"/>
                          <a:pt x="13170370" y="5855624"/>
                          <a:pt x="13085419" y="7957676"/>
                        </a:cubicBezTo>
                        <a:cubicBezTo>
                          <a:pt x="9748242" y="8092276"/>
                          <a:pt x="3323541" y="7800480"/>
                          <a:pt x="0" y="7957676"/>
                        </a:cubicBezTo>
                        <a:cubicBezTo>
                          <a:pt x="-20187" y="7044109"/>
                          <a:pt x="-152480" y="2261736"/>
                          <a:pt x="0" y="0"/>
                        </a:cubicBezTo>
                        <a:close/>
                      </a:path>
                    </a:pathLst>
                  </a:custGeom>
                  <ask:type>
                    <ask:lineSketchNone/>
                  </ask:type>
                </ask:lineSketchStyleProps>
              </a:ext>
            </a:extLst>
          </a:ln>
        </p:spPr>
        <p:style>
          <a:lnRef idx="2">
            <a:schemeClr val="accent3"/>
          </a:lnRef>
          <a:fillRef idx="1">
            <a:schemeClr val="lt1"/>
          </a:fillRef>
          <a:effectRef idx="0">
            <a:schemeClr val="accent3"/>
          </a:effectRef>
          <a:fontRef idx="minor">
            <a:schemeClr val="dk1"/>
          </a:fontRef>
        </p:style>
      </p:pic>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9" name="TextBox 58">
            <a:extLst>
              <a:ext uri="{FF2B5EF4-FFF2-40B4-BE49-F238E27FC236}">
                <a16:creationId xmlns:a16="http://schemas.microsoft.com/office/drawing/2014/main" id="{DBCC1C8E-3FCE-5D82-2A98-C16D9F02ADE0}"/>
              </a:ext>
            </a:extLst>
          </p:cNvPr>
          <p:cNvSpPr txBox="1"/>
          <p:nvPr/>
        </p:nvSpPr>
        <p:spPr>
          <a:xfrm>
            <a:off x="1752600" y="246156"/>
            <a:ext cx="5153246" cy="525913"/>
          </a:xfrm>
          <a:prstGeom prst="rect">
            <a:avLst/>
          </a:prstGeom>
          <a:noFill/>
        </p:spPr>
        <p:txBody>
          <a:bodyPr wrap="square">
            <a:spAutoFit/>
          </a:bodyPr>
          <a:lstStyle/>
          <a:p>
            <a:pPr algn="ctr">
              <a:lnSpc>
                <a:spcPts val="3120"/>
              </a:lnSpc>
            </a:pPr>
            <a:r>
              <a:rPr lang="en-US" sz="4000" b="1">
                <a:solidFill>
                  <a:srgbClr val="1B5738"/>
                </a:solidFill>
                <a:latin typeface="Calibri" panose="020F0502020204030204" pitchFamily="34" charset="0"/>
                <a:cs typeface="Calibri" panose="020F0502020204030204" pitchFamily="34" charset="0"/>
              </a:rPr>
              <a:t>Project 1: Data Preview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18F4CA-F65B-38A2-030F-A4B61C9E9CF5}"/>
              </a:ext>
            </a:extLst>
          </p:cNvPr>
          <p:cNvPicPr>
            <a:picLocks noChangeAspect="1"/>
          </p:cNvPicPr>
          <p:nvPr/>
        </p:nvPicPr>
        <p:blipFill>
          <a:blip r:embed="rId3"/>
          <a:stretch>
            <a:fillRect/>
          </a:stretch>
        </p:blipFill>
        <p:spPr>
          <a:xfrm>
            <a:off x="11810280" y="2997241"/>
            <a:ext cx="6286500" cy="6286500"/>
          </a:xfrm>
          <a:prstGeom prst="rect">
            <a:avLst/>
          </a:prstGeom>
        </p:spPr>
      </p:pic>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4569524"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3</a:t>
            </a:r>
            <a:r>
              <a:rPr lang="en-US" sz="4000" b="1">
                <a:solidFill>
                  <a:srgbClr val="1B5738"/>
                </a:solidFill>
                <a:latin typeface="Calibri" panose="020F0502020204030204" pitchFamily="34" charset="0"/>
                <a:cs typeface="Calibri" panose="020F0502020204030204" pitchFamily="34" charset="0"/>
              </a:rPr>
              <a:t>: Build a Better Company Classification Scheme</a:t>
            </a:r>
            <a:r>
              <a:rPr lang="zh-CN" altLang="en-US" sz="4000" b="1">
                <a:solidFill>
                  <a:srgbClr val="1B5738"/>
                </a:solidFill>
                <a:latin typeface="Calibri" panose="020F0502020204030204" pitchFamily="34" charset="0"/>
                <a:cs typeface="Calibri" panose="020F0502020204030204" pitchFamily="34" charset="0"/>
              </a:rPr>
              <a:t> </a:t>
            </a:r>
            <a:r>
              <a:rPr lang="en-US" altLang="zh-CN" sz="4000" b="1">
                <a:solidFill>
                  <a:srgbClr val="1B5738"/>
                </a:solidFill>
                <a:latin typeface="Calibri" panose="020F0502020204030204" pitchFamily="34" charset="0"/>
                <a:cs typeface="Calibri" panose="020F0502020204030204" pitchFamily="34" charset="0"/>
              </a:rPr>
              <a:t>(Q3c)</a:t>
            </a:r>
            <a:endParaRPr lang="en-US" sz="4000" b="1">
              <a:solidFill>
                <a:srgbClr val="1B5738"/>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2" y="718225"/>
            <a:ext cx="13866832" cy="1077218"/>
          </a:xfrm>
          <a:prstGeom prst="rect">
            <a:avLst/>
          </a:prstGeom>
          <a:noFill/>
        </p:spPr>
        <p:txBody>
          <a:bodyPr wrap="square" rtlCol="0">
            <a:spAutoFit/>
          </a:bodyPr>
          <a:lstStyle/>
          <a:p>
            <a:r>
              <a:rPr lang="en-SG" sz="3200" b="1" i="1"/>
              <a:t>Distance Matrix</a:t>
            </a:r>
            <a:r>
              <a:rPr lang="zh-CN" altLang="en-US" sz="3200" b="1" i="1"/>
              <a:t> </a:t>
            </a:r>
            <a:r>
              <a:rPr lang="en-SG" altLang="zh-CN" sz="3200" b="1" i="1"/>
              <a:t>B</a:t>
            </a:r>
            <a:r>
              <a:rPr lang="en-SG" sz="3200" b="1" i="1"/>
              <a:t>etween the Companies Based on This Analyst Co-coverage</a:t>
            </a:r>
            <a:r>
              <a:rPr lang="zh-CN" altLang="en-US" sz="3200" b="1" i="1"/>
              <a:t> </a:t>
            </a:r>
            <a:r>
              <a:rPr lang="en-US" altLang="zh-CN" sz="3200" b="1" i="1"/>
              <a:t>(</a:t>
            </a:r>
            <a:r>
              <a:rPr lang="en-US" altLang="zh-CN" sz="3200" b="1" i="1">
                <a:hlinkClick r:id="rId6" action="ppaction://hlinksldjump">
                  <a:extLst>
                    <a:ext uri="{A12FA001-AC4F-418D-AE19-62706E023703}">
                      <ahyp:hlinkClr xmlns:ahyp="http://schemas.microsoft.com/office/drawing/2018/hyperlinkcolor" val="tx"/>
                    </a:ext>
                  </a:extLst>
                </a:hlinkClick>
              </a:rPr>
              <a:t>Restriction is Within 0.5 </a:t>
            </a:r>
            <a:r>
              <a:rPr lang="en-US" altLang="zh-CN" sz="3200" b="1" i="1" err="1">
                <a:hlinkClick r:id="rId6" action="ppaction://hlinksldjump">
                  <a:extLst>
                    <a:ext uri="{A12FA001-AC4F-418D-AE19-62706E023703}">
                      <ahyp:hlinkClr xmlns:ahyp="http://schemas.microsoft.com/office/drawing/2018/hyperlinkcolor" val="tx"/>
                    </a:ext>
                  </a:extLst>
                </a:hlinkClick>
              </a:rPr>
              <a:t>s.d.</a:t>
            </a:r>
            <a:r>
              <a:rPr lang="en-US" altLang="zh-CN" sz="3200" b="1" i="1"/>
              <a:t>)</a:t>
            </a:r>
            <a:endParaRPr lang="en-US" sz="3200" b="1" i="1"/>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cxnSp>
        <p:nvCxnSpPr>
          <p:cNvPr id="13" name="Straight Connector 12">
            <a:extLst>
              <a:ext uri="{FF2B5EF4-FFF2-40B4-BE49-F238E27FC236}">
                <a16:creationId xmlns:a16="http://schemas.microsoft.com/office/drawing/2014/main" id="{802E5D23-5BC6-C1C1-23D9-200E19F31D24}"/>
              </a:ext>
            </a:extLst>
          </p:cNvPr>
          <p:cNvCxnSpPr/>
          <p:nvPr/>
        </p:nvCxnSpPr>
        <p:spPr>
          <a:xfrm>
            <a:off x="1322614" y="2563586"/>
            <a:ext cx="9915522" cy="0"/>
          </a:xfrm>
          <a:prstGeom prst="line">
            <a:avLst/>
          </a:prstGeom>
          <a:ln w="25400">
            <a:solidFill>
              <a:srgbClr val="397D5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DD89DB-516C-84E0-D083-E4F02C9FF3D7}"/>
              </a:ext>
            </a:extLst>
          </p:cNvPr>
          <p:cNvCxnSpPr>
            <a:cxnSpLocks/>
          </p:cNvCxnSpPr>
          <p:nvPr/>
        </p:nvCxnSpPr>
        <p:spPr>
          <a:xfrm>
            <a:off x="11609614" y="2555422"/>
            <a:ext cx="6278336" cy="8164"/>
          </a:xfrm>
          <a:prstGeom prst="line">
            <a:avLst/>
          </a:prstGeom>
          <a:ln w="25400">
            <a:solidFill>
              <a:srgbClr val="397D5A"/>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17DFE1-3457-1187-8E75-50E8539134D2}"/>
              </a:ext>
            </a:extLst>
          </p:cNvPr>
          <p:cNvSpPr txBox="1"/>
          <p:nvPr/>
        </p:nvSpPr>
        <p:spPr>
          <a:xfrm>
            <a:off x="1237500" y="2067358"/>
            <a:ext cx="5596917" cy="461665"/>
          </a:xfrm>
          <a:prstGeom prst="rect">
            <a:avLst/>
          </a:prstGeom>
          <a:noFill/>
        </p:spPr>
        <p:txBody>
          <a:bodyPr wrap="none" rtlCol="0">
            <a:spAutoFit/>
          </a:bodyPr>
          <a:lstStyle/>
          <a:p>
            <a:r>
              <a:rPr lang="en-US" sz="2400"/>
              <a:t>Method 1: Results are shown based on PCA</a:t>
            </a:r>
          </a:p>
        </p:txBody>
      </p:sp>
      <p:sp>
        <p:nvSpPr>
          <p:cNvPr id="17" name="TextBox 16">
            <a:extLst>
              <a:ext uri="{FF2B5EF4-FFF2-40B4-BE49-F238E27FC236}">
                <a16:creationId xmlns:a16="http://schemas.microsoft.com/office/drawing/2014/main" id="{E522E80C-0FFE-1F33-0381-F63A516CF1C4}"/>
              </a:ext>
            </a:extLst>
          </p:cNvPr>
          <p:cNvSpPr txBox="1"/>
          <p:nvPr/>
        </p:nvSpPr>
        <p:spPr>
          <a:xfrm>
            <a:off x="11609614" y="2067358"/>
            <a:ext cx="5733173" cy="461665"/>
          </a:xfrm>
          <a:prstGeom prst="rect">
            <a:avLst/>
          </a:prstGeom>
          <a:noFill/>
        </p:spPr>
        <p:txBody>
          <a:bodyPr wrap="none" rtlCol="0">
            <a:spAutoFit/>
          </a:bodyPr>
          <a:lstStyle/>
          <a:p>
            <a:r>
              <a:rPr lang="en-US" sz="2400"/>
              <a:t>Method </a:t>
            </a:r>
            <a:r>
              <a:rPr lang="en-US" altLang="zh-CN" sz="2400"/>
              <a:t>2</a:t>
            </a:r>
            <a:r>
              <a:rPr lang="en-US" sz="2400"/>
              <a:t>: Results are shown in </a:t>
            </a:r>
            <a:r>
              <a:rPr lang="en-SG" sz="2400"/>
              <a:t>dendrogram</a:t>
            </a:r>
          </a:p>
        </p:txBody>
      </p:sp>
      <p:pic>
        <p:nvPicPr>
          <p:cNvPr id="4" name="Picture 3">
            <a:extLst>
              <a:ext uri="{FF2B5EF4-FFF2-40B4-BE49-F238E27FC236}">
                <a16:creationId xmlns:a16="http://schemas.microsoft.com/office/drawing/2014/main" id="{99264A34-1BB2-97BF-E2AB-CF919317F1E4}"/>
              </a:ext>
            </a:extLst>
          </p:cNvPr>
          <p:cNvPicPr>
            <a:picLocks noChangeAspect="1"/>
          </p:cNvPicPr>
          <p:nvPr/>
        </p:nvPicPr>
        <p:blipFill>
          <a:blip r:embed="rId7"/>
          <a:stretch>
            <a:fillRect/>
          </a:stretch>
        </p:blipFill>
        <p:spPr>
          <a:xfrm>
            <a:off x="1027728" y="2890355"/>
            <a:ext cx="10505293" cy="5856109"/>
          </a:xfrm>
          <a:prstGeom prst="rect">
            <a:avLst/>
          </a:prstGeom>
        </p:spPr>
      </p:pic>
    </p:spTree>
    <p:extLst>
      <p:ext uri="{BB962C8B-B14F-4D97-AF65-F5344CB8AC3E}">
        <p14:creationId xmlns:p14="http://schemas.microsoft.com/office/powerpoint/2010/main" val="1664681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77461DA4-F07A-2983-4130-14200E534EEC}"/>
              </a:ext>
            </a:extLst>
          </p:cNvPr>
          <p:cNvSpPr/>
          <p:nvPr/>
        </p:nvSpPr>
        <p:spPr>
          <a:xfrm>
            <a:off x="864682" y="8474748"/>
            <a:ext cx="14913200" cy="158846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4569524"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3</a:t>
            </a:r>
            <a:r>
              <a:rPr lang="en-US" sz="4000" b="1">
                <a:solidFill>
                  <a:srgbClr val="1B5738"/>
                </a:solidFill>
                <a:latin typeface="Calibri" panose="020F0502020204030204" pitchFamily="34" charset="0"/>
                <a:cs typeface="Calibri" panose="020F0502020204030204" pitchFamily="34" charset="0"/>
              </a:rPr>
              <a:t>: Build a Better Company Classification Scheme</a:t>
            </a:r>
            <a:r>
              <a:rPr lang="zh-CN" altLang="en-US" sz="4000" b="1">
                <a:solidFill>
                  <a:srgbClr val="1B5738"/>
                </a:solidFill>
                <a:latin typeface="Calibri" panose="020F0502020204030204" pitchFamily="34" charset="0"/>
                <a:cs typeface="Calibri" panose="020F0502020204030204" pitchFamily="34" charset="0"/>
              </a:rPr>
              <a:t> </a:t>
            </a:r>
            <a:r>
              <a:rPr lang="en-US" altLang="zh-CN" sz="4000" b="1">
                <a:solidFill>
                  <a:srgbClr val="1B5738"/>
                </a:solidFill>
                <a:latin typeface="Calibri" panose="020F0502020204030204" pitchFamily="34" charset="0"/>
                <a:cs typeface="Calibri" panose="020F0502020204030204" pitchFamily="34" charset="0"/>
              </a:rPr>
              <a:t>(Q3)</a:t>
            </a:r>
            <a:endParaRPr lang="en-US" sz="4000" b="1">
              <a:solidFill>
                <a:srgbClr val="1B5738"/>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2" y="718225"/>
            <a:ext cx="13866832" cy="584775"/>
          </a:xfrm>
          <a:prstGeom prst="rect">
            <a:avLst/>
          </a:prstGeom>
          <a:noFill/>
        </p:spPr>
        <p:txBody>
          <a:bodyPr wrap="square" rtlCol="0">
            <a:spAutoFit/>
          </a:bodyPr>
          <a:lstStyle/>
          <a:p>
            <a:r>
              <a:rPr lang="en-US" sz="3200" b="1" i="1"/>
              <a:t>Conclusion of Question 3</a:t>
            </a:r>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6">
            <a:extLst>
              <a:ext uri="{FF2B5EF4-FFF2-40B4-BE49-F238E27FC236}">
                <a16:creationId xmlns:a16="http://schemas.microsoft.com/office/drawing/2014/main" id="{258ADE56-83C8-26AE-50D7-2049ED9633C3}"/>
              </a:ext>
            </a:extLst>
          </p:cNvPr>
          <p:cNvSpPr txBox="1"/>
          <p:nvPr/>
        </p:nvSpPr>
        <p:spPr>
          <a:xfrm>
            <a:off x="4212297" y="1460979"/>
            <a:ext cx="2347822" cy="461665"/>
          </a:xfrm>
          <a:prstGeom prst="rect">
            <a:avLst/>
          </a:prstGeom>
          <a:noFill/>
        </p:spPr>
        <p:txBody>
          <a:bodyPr wrap="none" rtlCol="0">
            <a:spAutoFit/>
          </a:bodyPr>
          <a:lstStyle/>
          <a:p>
            <a:r>
              <a:rPr lang="en-US" sz="2400" b="1" i="1">
                <a:hlinkClick r:id="rId5" action="ppaction://hlinksldjump">
                  <a:extLst>
                    <a:ext uri="{A12FA001-AC4F-418D-AE19-62706E023703}">
                      <ahyp:hlinkClr xmlns:ahyp="http://schemas.microsoft.com/office/drawing/2018/hyperlinkcolor" val="tx"/>
                    </a:ext>
                  </a:extLst>
                </a:hlinkClick>
              </a:rPr>
              <a:t>General Data Set</a:t>
            </a:r>
            <a:endParaRPr lang="en-US" sz="2400" b="1" i="1"/>
          </a:p>
        </p:txBody>
      </p:sp>
      <p:sp>
        <p:nvSpPr>
          <p:cNvPr id="8" name="TextBox 7">
            <a:extLst>
              <a:ext uri="{FF2B5EF4-FFF2-40B4-BE49-F238E27FC236}">
                <a16:creationId xmlns:a16="http://schemas.microsoft.com/office/drawing/2014/main" id="{14A071C2-D708-DB95-4AF4-34F978B776FD}"/>
              </a:ext>
            </a:extLst>
          </p:cNvPr>
          <p:cNvSpPr txBox="1"/>
          <p:nvPr/>
        </p:nvSpPr>
        <p:spPr>
          <a:xfrm>
            <a:off x="8204307" y="1460978"/>
            <a:ext cx="3695499" cy="461665"/>
          </a:xfrm>
          <a:prstGeom prst="rect">
            <a:avLst/>
          </a:prstGeom>
          <a:noFill/>
        </p:spPr>
        <p:txBody>
          <a:bodyPr wrap="none" rtlCol="0">
            <a:spAutoFit/>
          </a:bodyPr>
          <a:lstStyle/>
          <a:p>
            <a:r>
              <a:rPr lang="en-US" sz="2400" b="1" i="1">
                <a:hlinkClick r:id="rId6" action="ppaction://hlinksldjump">
                  <a:extLst>
                    <a:ext uri="{A12FA001-AC4F-418D-AE19-62706E023703}">
                      <ahyp:hlinkClr xmlns:ahyp="http://schemas.microsoft.com/office/drawing/2018/hyperlinkcolor" val="tx"/>
                    </a:ext>
                  </a:extLst>
                </a:hlinkClick>
              </a:rPr>
              <a:t>1 Standard Deviation (1 SD)</a:t>
            </a:r>
            <a:endParaRPr lang="en-US" sz="2400" b="1" i="1"/>
          </a:p>
        </p:txBody>
      </p:sp>
      <p:sp>
        <p:nvSpPr>
          <p:cNvPr id="9" name="TextBox 8">
            <a:extLst>
              <a:ext uri="{FF2B5EF4-FFF2-40B4-BE49-F238E27FC236}">
                <a16:creationId xmlns:a16="http://schemas.microsoft.com/office/drawing/2014/main" id="{1EF52088-2A6F-A145-91A9-D8E7B9022781}"/>
              </a:ext>
            </a:extLst>
          </p:cNvPr>
          <p:cNvSpPr txBox="1"/>
          <p:nvPr/>
        </p:nvSpPr>
        <p:spPr>
          <a:xfrm>
            <a:off x="13057628" y="1460977"/>
            <a:ext cx="4169988" cy="461665"/>
          </a:xfrm>
          <a:prstGeom prst="rect">
            <a:avLst/>
          </a:prstGeom>
          <a:noFill/>
        </p:spPr>
        <p:txBody>
          <a:bodyPr wrap="none" rtlCol="0">
            <a:spAutoFit/>
          </a:bodyPr>
          <a:lstStyle/>
          <a:p>
            <a:r>
              <a:rPr lang="en-US" sz="2400" b="1" i="1">
                <a:hlinkClick r:id="rId7" action="ppaction://hlinksldjump">
                  <a:extLst>
                    <a:ext uri="{A12FA001-AC4F-418D-AE19-62706E023703}">
                      <ahyp:hlinkClr xmlns:ahyp="http://schemas.microsoft.com/office/drawing/2018/hyperlinkcolor" val="tx"/>
                    </a:ext>
                  </a:extLst>
                </a:hlinkClick>
              </a:rPr>
              <a:t>0.5 Standard Deviation (0.5 SD)</a:t>
            </a:r>
            <a:endParaRPr lang="en-US" sz="2400" b="1" i="1"/>
          </a:p>
        </p:txBody>
      </p:sp>
      <p:sp>
        <p:nvSpPr>
          <p:cNvPr id="10" name="TextBox 9">
            <a:extLst>
              <a:ext uri="{FF2B5EF4-FFF2-40B4-BE49-F238E27FC236}">
                <a16:creationId xmlns:a16="http://schemas.microsoft.com/office/drawing/2014/main" id="{9CA58C8D-CD7D-9091-29BF-BB985C96FA3E}"/>
              </a:ext>
            </a:extLst>
          </p:cNvPr>
          <p:cNvSpPr txBox="1"/>
          <p:nvPr/>
        </p:nvSpPr>
        <p:spPr>
          <a:xfrm>
            <a:off x="1036119" y="2524254"/>
            <a:ext cx="2046201" cy="461665"/>
          </a:xfrm>
          <a:prstGeom prst="rect">
            <a:avLst/>
          </a:prstGeom>
          <a:noFill/>
        </p:spPr>
        <p:txBody>
          <a:bodyPr wrap="none" rtlCol="0">
            <a:spAutoFit/>
          </a:bodyPr>
          <a:lstStyle/>
          <a:p>
            <a:r>
              <a:rPr lang="en-US" sz="2400" b="1" i="1"/>
              <a:t>Characteristics</a:t>
            </a:r>
          </a:p>
        </p:txBody>
      </p:sp>
      <p:sp>
        <p:nvSpPr>
          <p:cNvPr id="11" name="TextBox 10">
            <a:extLst>
              <a:ext uri="{FF2B5EF4-FFF2-40B4-BE49-F238E27FC236}">
                <a16:creationId xmlns:a16="http://schemas.microsoft.com/office/drawing/2014/main" id="{DB807786-28E2-3434-50A1-7989A41D7B36}"/>
              </a:ext>
            </a:extLst>
          </p:cNvPr>
          <p:cNvSpPr txBox="1"/>
          <p:nvPr/>
        </p:nvSpPr>
        <p:spPr>
          <a:xfrm>
            <a:off x="1179816" y="4181724"/>
            <a:ext cx="1747210" cy="830997"/>
          </a:xfrm>
          <a:prstGeom prst="rect">
            <a:avLst/>
          </a:prstGeom>
          <a:noFill/>
        </p:spPr>
        <p:txBody>
          <a:bodyPr wrap="none" rtlCol="0">
            <a:spAutoFit/>
          </a:bodyPr>
          <a:lstStyle/>
          <a:p>
            <a:pPr algn="ctr"/>
            <a:r>
              <a:rPr lang="en-US" sz="2400" b="1" i="1"/>
              <a:t>Cluster</a:t>
            </a:r>
          </a:p>
          <a:p>
            <a:pPr algn="ctr"/>
            <a:r>
              <a:rPr lang="en-US" sz="2400" b="1" i="1"/>
              <a:t>Observation</a:t>
            </a:r>
          </a:p>
        </p:txBody>
      </p:sp>
      <p:sp>
        <p:nvSpPr>
          <p:cNvPr id="12" name="TextBox 11">
            <a:extLst>
              <a:ext uri="{FF2B5EF4-FFF2-40B4-BE49-F238E27FC236}">
                <a16:creationId xmlns:a16="http://schemas.microsoft.com/office/drawing/2014/main" id="{762FD45C-C61F-59F8-A318-D1B81E81AB7A}"/>
              </a:ext>
            </a:extLst>
          </p:cNvPr>
          <p:cNvSpPr txBox="1"/>
          <p:nvPr/>
        </p:nvSpPr>
        <p:spPr>
          <a:xfrm>
            <a:off x="1269581" y="6099860"/>
            <a:ext cx="1579278" cy="830997"/>
          </a:xfrm>
          <a:prstGeom prst="rect">
            <a:avLst/>
          </a:prstGeom>
          <a:noFill/>
        </p:spPr>
        <p:txBody>
          <a:bodyPr wrap="none" rtlCol="0">
            <a:spAutoFit/>
          </a:bodyPr>
          <a:lstStyle/>
          <a:p>
            <a:pPr algn="ctr"/>
            <a:r>
              <a:rPr lang="en-US" sz="2400" b="1" i="1"/>
              <a:t>Sector</a:t>
            </a:r>
          </a:p>
          <a:p>
            <a:pPr algn="ctr"/>
            <a:r>
              <a:rPr lang="en-US" sz="2400" b="1" i="1"/>
              <a:t>Separation</a:t>
            </a:r>
          </a:p>
        </p:txBody>
      </p:sp>
      <p:sp>
        <p:nvSpPr>
          <p:cNvPr id="15" name="TextBox 14">
            <a:extLst>
              <a:ext uri="{FF2B5EF4-FFF2-40B4-BE49-F238E27FC236}">
                <a16:creationId xmlns:a16="http://schemas.microsoft.com/office/drawing/2014/main" id="{D897ED2E-1D05-6D62-3684-5ED7619A52EE}"/>
              </a:ext>
            </a:extLst>
          </p:cNvPr>
          <p:cNvSpPr txBox="1"/>
          <p:nvPr/>
        </p:nvSpPr>
        <p:spPr>
          <a:xfrm>
            <a:off x="3611374" y="2022086"/>
            <a:ext cx="3530667" cy="1200329"/>
          </a:xfrm>
          <a:prstGeom prst="rect">
            <a:avLst/>
          </a:prstGeom>
          <a:noFill/>
        </p:spPr>
        <p:txBody>
          <a:bodyPr wrap="square" rtlCol="0">
            <a:spAutoFit/>
          </a:bodyPr>
          <a:lstStyle/>
          <a:p>
            <a:r>
              <a:rPr lang="en-US" sz="2400"/>
              <a:t>This graph includes the full data set without any filtering.</a:t>
            </a:r>
          </a:p>
        </p:txBody>
      </p:sp>
      <p:sp>
        <p:nvSpPr>
          <p:cNvPr id="18" name="TextBox 17">
            <a:extLst>
              <a:ext uri="{FF2B5EF4-FFF2-40B4-BE49-F238E27FC236}">
                <a16:creationId xmlns:a16="http://schemas.microsoft.com/office/drawing/2014/main" id="{8AFCA31D-39ED-FFB2-E65D-3026547915F9}"/>
              </a:ext>
            </a:extLst>
          </p:cNvPr>
          <p:cNvSpPr txBox="1"/>
          <p:nvPr/>
        </p:nvSpPr>
        <p:spPr>
          <a:xfrm>
            <a:off x="7781363" y="2022086"/>
            <a:ext cx="4118443" cy="1200329"/>
          </a:xfrm>
          <a:prstGeom prst="rect">
            <a:avLst/>
          </a:prstGeom>
          <a:noFill/>
        </p:spPr>
        <p:txBody>
          <a:bodyPr wrap="square" rtlCol="0">
            <a:spAutoFit/>
          </a:bodyPr>
          <a:lstStyle/>
          <a:p>
            <a:r>
              <a:rPr lang="en-US" sz="2400"/>
              <a:t>This graph includes data points that fall within 1 standard deviation of the mean.</a:t>
            </a:r>
          </a:p>
        </p:txBody>
      </p:sp>
      <p:sp>
        <p:nvSpPr>
          <p:cNvPr id="19" name="TextBox 18">
            <a:extLst>
              <a:ext uri="{FF2B5EF4-FFF2-40B4-BE49-F238E27FC236}">
                <a16:creationId xmlns:a16="http://schemas.microsoft.com/office/drawing/2014/main" id="{95993FA0-34B3-8294-54C3-2976C90B1905}"/>
              </a:ext>
            </a:extLst>
          </p:cNvPr>
          <p:cNvSpPr txBox="1"/>
          <p:nvPr/>
        </p:nvSpPr>
        <p:spPr>
          <a:xfrm>
            <a:off x="12902778" y="2022086"/>
            <a:ext cx="4479689" cy="1569660"/>
          </a:xfrm>
          <a:prstGeom prst="rect">
            <a:avLst/>
          </a:prstGeom>
          <a:noFill/>
        </p:spPr>
        <p:txBody>
          <a:bodyPr wrap="square" rtlCol="0">
            <a:spAutoFit/>
          </a:bodyPr>
          <a:lstStyle/>
          <a:p>
            <a:r>
              <a:rPr lang="en-US" sz="2400"/>
              <a:t>This graph includes data points that fall within 0.5 standard deviations of the mean, representing the core of the data.</a:t>
            </a:r>
          </a:p>
        </p:txBody>
      </p:sp>
      <p:sp>
        <p:nvSpPr>
          <p:cNvPr id="20" name="TextBox 19">
            <a:extLst>
              <a:ext uri="{FF2B5EF4-FFF2-40B4-BE49-F238E27FC236}">
                <a16:creationId xmlns:a16="http://schemas.microsoft.com/office/drawing/2014/main" id="{4C370EFC-2D73-AA24-2D27-66D89580DDEF}"/>
              </a:ext>
            </a:extLst>
          </p:cNvPr>
          <p:cNvSpPr txBox="1"/>
          <p:nvPr/>
        </p:nvSpPr>
        <p:spPr>
          <a:xfrm>
            <a:off x="3611375" y="3659432"/>
            <a:ext cx="4118443" cy="1569660"/>
          </a:xfrm>
          <a:prstGeom prst="rect">
            <a:avLst/>
          </a:prstGeom>
          <a:noFill/>
        </p:spPr>
        <p:txBody>
          <a:bodyPr wrap="square" rtlCol="0">
            <a:spAutoFit/>
          </a:bodyPr>
          <a:lstStyle/>
          <a:p>
            <a:r>
              <a:rPr lang="en-US" sz="2400"/>
              <a:t>The data points </a:t>
            </a:r>
            <a:r>
              <a:rPr lang="en-US" sz="2400" b="1" u="sng">
                <a:solidFill>
                  <a:srgbClr val="397D5A"/>
                </a:solidFill>
              </a:rPr>
              <a:t>are more dispersed</a:t>
            </a:r>
            <a:r>
              <a:rPr lang="en-US" sz="2400"/>
              <a:t>, showing the complete variance present in the dataset.</a:t>
            </a:r>
          </a:p>
        </p:txBody>
      </p:sp>
      <p:sp>
        <p:nvSpPr>
          <p:cNvPr id="22" name="TextBox 21">
            <a:extLst>
              <a:ext uri="{FF2B5EF4-FFF2-40B4-BE49-F238E27FC236}">
                <a16:creationId xmlns:a16="http://schemas.microsoft.com/office/drawing/2014/main" id="{E964953D-9E84-56D6-A6C7-8B878BAE1866}"/>
              </a:ext>
            </a:extLst>
          </p:cNvPr>
          <p:cNvSpPr txBox="1"/>
          <p:nvPr/>
        </p:nvSpPr>
        <p:spPr>
          <a:xfrm>
            <a:off x="7781363" y="3659432"/>
            <a:ext cx="4313425" cy="1569660"/>
          </a:xfrm>
          <a:prstGeom prst="rect">
            <a:avLst/>
          </a:prstGeom>
          <a:noFill/>
        </p:spPr>
        <p:txBody>
          <a:bodyPr wrap="square" rtlCol="0">
            <a:spAutoFit/>
          </a:bodyPr>
          <a:lstStyle/>
          <a:p>
            <a:r>
              <a:rPr lang="en-US" sz="2400"/>
              <a:t>The data points </a:t>
            </a:r>
            <a:r>
              <a:rPr lang="en-US" sz="2400" b="1" u="sng">
                <a:solidFill>
                  <a:srgbClr val="397D5A"/>
                </a:solidFill>
              </a:rPr>
              <a:t>are less dispersed</a:t>
            </a:r>
            <a:r>
              <a:rPr lang="en-US" sz="2400"/>
              <a:t> compared to the general data set. There is more compact clustering for sectors.</a:t>
            </a:r>
          </a:p>
        </p:txBody>
      </p:sp>
      <p:sp>
        <p:nvSpPr>
          <p:cNvPr id="23" name="TextBox 22">
            <a:extLst>
              <a:ext uri="{FF2B5EF4-FFF2-40B4-BE49-F238E27FC236}">
                <a16:creationId xmlns:a16="http://schemas.microsoft.com/office/drawing/2014/main" id="{84C1181C-BA2C-8B7F-CA9B-C9BD53D7494B}"/>
              </a:ext>
            </a:extLst>
          </p:cNvPr>
          <p:cNvSpPr txBox="1"/>
          <p:nvPr/>
        </p:nvSpPr>
        <p:spPr>
          <a:xfrm>
            <a:off x="3611375" y="5652099"/>
            <a:ext cx="3783105" cy="1938992"/>
          </a:xfrm>
          <a:prstGeom prst="rect">
            <a:avLst/>
          </a:prstGeom>
          <a:noFill/>
        </p:spPr>
        <p:txBody>
          <a:bodyPr wrap="square" rtlCol="0">
            <a:spAutoFit/>
          </a:bodyPr>
          <a:lstStyle/>
          <a:p>
            <a:r>
              <a:rPr lang="en-US" sz="2400"/>
              <a:t>There are </a:t>
            </a:r>
            <a:r>
              <a:rPr lang="en-US" sz="2400" b="1"/>
              <a:t>noticeable clusters </a:t>
            </a:r>
            <a:r>
              <a:rPr lang="en-US" sz="2400"/>
              <a:t>for some sectors like </a:t>
            </a:r>
            <a:r>
              <a:rPr lang="en-US" sz="2400" b="1" u="sng">
                <a:solidFill>
                  <a:srgbClr val="397D5A"/>
                </a:solidFill>
              </a:rPr>
              <a:t>Utilities and Consumer Staples</a:t>
            </a:r>
            <a:r>
              <a:rPr lang="en-US" sz="2400"/>
              <a:t>, but overall, the data points are more spread out.</a:t>
            </a:r>
          </a:p>
        </p:txBody>
      </p:sp>
      <p:sp>
        <p:nvSpPr>
          <p:cNvPr id="24" name="TextBox 23">
            <a:extLst>
              <a:ext uri="{FF2B5EF4-FFF2-40B4-BE49-F238E27FC236}">
                <a16:creationId xmlns:a16="http://schemas.microsoft.com/office/drawing/2014/main" id="{9DED8381-CF5A-D4EF-498B-AC20300AC106}"/>
              </a:ext>
            </a:extLst>
          </p:cNvPr>
          <p:cNvSpPr txBox="1"/>
          <p:nvPr/>
        </p:nvSpPr>
        <p:spPr>
          <a:xfrm>
            <a:off x="7781362" y="5652099"/>
            <a:ext cx="4654559" cy="2585323"/>
          </a:xfrm>
          <a:prstGeom prst="rect">
            <a:avLst/>
          </a:prstGeom>
          <a:noFill/>
        </p:spPr>
        <p:txBody>
          <a:bodyPr wrap="square" rtlCol="0">
            <a:spAutoFit/>
          </a:bodyPr>
          <a:lstStyle/>
          <a:p>
            <a:r>
              <a:rPr lang="en-US" sz="2400"/>
              <a:t>With the outliers removed, sectors like </a:t>
            </a:r>
            <a:r>
              <a:rPr lang="en-US" sz="2400" b="1" u="sng">
                <a:solidFill>
                  <a:srgbClr val="397D5A"/>
                </a:solidFill>
              </a:rPr>
              <a:t>Information Technology and Consumer Staples show clearer and tighter clusters</a:t>
            </a:r>
            <a:r>
              <a:rPr lang="en-US" sz="2400"/>
              <a:t>, indicating a more pronounced separation within 1 SD.</a:t>
            </a:r>
          </a:p>
          <a:p>
            <a:endParaRPr lang="en-US"/>
          </a:p>
        </p:txBody>
      </p:sp>
      <p:sp>
        <p:nvSpPr>
          <p:cNvPr id="25" name="TextBox 24">
            <a:extLst>
              <a:ext uri="{FF2B5EF4-FFF2-40B4-BE49-F238E27FC236}">
                <a16:creationId xmlns:a16="http://schemas.microsoft.com/office/drawing/2014/main" id="{0B66F696-6DDB-3F93-763F-FAD871D00784}"/>
              </a:ext>
            </a:extLst>
          </p:cNvPr>
          <p:cNvSpPr txBox="1"/>
          <p:nvPr/>
        </p:nvSpPr>
        <p:spPr>
          <a:xfrm>
            <a:off x="12935971" y="3659432"/>
            <a:ext cx="4446496" cy="2215991"/>
          </a:xfrm>
          <a:prstGeom prst="rect">
            <a:avLst/>
          </a:prstGeom>
          <a:noFill/>
        </p:spPr>
        <p:txBody>
          <a:bodyPr wrap="square" rtlCol="0">
            <a:spAutoFit/>
          </a:bodyPr>
          <a:lstStyle/>
          <a:p>
            <a:r>
              <a:rPr lang="en-US" sz="2400"/>
              <a:t>The clusters are </a:t>
            </a:r>
            <a:r>
              <a:rPr lang="en-US" sz="2400" b="1" u="sng">
                <a:solidFill>
                  <a:srgbClr val="397D5A"/>
                </a:solidFill>
              </a:rPr>
              <a:t>even more compact </a:t>
            </a:r>
            <a:r>
              <a:rPr lang="en-US" sz="2400"/>
              <a:t>compared to the 1 SD and general data sets. The data points are tightly packed around the mean.</a:t>
            </a:r>
          </a:p>
          <a:p>
            <a:endParaRPr lang="en-US"/>
          </a:p>
        </p:txBody>
      </p:sp>
      <p:sp>
        <p:nvSpPr>
          <p:cNvPr id="26" name="TextBox 25">
            <a:extLst>
              <a:ext uri="{FF2B5EF4-FFF2-40B4-BE49-F238E27FC236}">
                <a16:creationId xmlns:a16="http://schemas.microsoft.com/office/drawing/2014/main" id="{E208B510-564C-7D49-FD99-AB87D153BACB}"/>
              </a:ext>
            </a:extLst>
          </p:cNvPr>
          <p:cNvSpPr txBox="1"/>
          <p:nvPr/>
        </p:nvSpPr>
        <p:spPr>
          <a:xfrm>
            <a:off x="12902778" y="5652099"/>
            <a:ext cx="4654569" cy="2308324"/>
          </a:xfrm>
          <a:prstGeom prst="rect">
            <a:avLst/>
          </a:prstGeom>
          <a:noFill/>
        </p:spPr>
        <p:txBody>
          <a:bodyPr wrap="square" rtlCol="0">
            <a:spAutoFit/>
          </a:bodyPr>
          <a:lstStyle/>
          <a:p>
            <a:r>
              <a:rPr lang="en-US" sz="2400"/>
              <a:t>The most distinct, with sectors like </a:t>
            </a:r>
            <a:r>
              <a:rPr lang="en-US" sz="2400" b="1" u="sng">
                <a:solidFill>
                  <a:srgbClr val="397D5A"/>
                </a:solidFill>
              </a:rPr>
              <a:t>Consumer Staples and Utilities showing very tight, well-defined clusters</a:t>
            </a:r>
            <a:r>
              <a:rPr lang="en-US" sz="2400"/>
              <a:t>. The data points here represent the data set's most central and consistent part.</a:t>
            </a:r>
          </a:p>
        </p:txBody>
      </p:sp>
      <p:cxnSp>
        <p:nvCxnSpPr>
          <p:cNvPr id="28" name="Straight Connector 27">
            <a:extLst>
              <a:ext uri="{FF2B5EF4-FFF2-40B4-BE49-F238E27FC236}">
                <a16:creationId xmlns:a16="http://schemas.microsoft.com/office/drawing/2014/main" id="{D1721317-80BE-C8CE-52DA-74F91963992D}"/>
              </a:ext>
            </a:extLst>
          </p:cNvPr>
          <p:cNvCxnSpPr/>
          <p:nvPr/>
        </p:nvCxnSpPr>
        <p:spPr>
          <a:xfrm>
            <a:off x="1036119" y="2022086"/>
            <a:ext cx="16346347" cy="0"/>
          </a:xfrm>
          <a:prstGeom prst="line">
            <a:avLst/>
          </a:prstGeom>
          <a:ln w="25400">
            <a:solidFill>
              <a:srgbClr val="1B573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AD0C540-CF57-BFB8-3CBF-FE68AE2EAD94}"/>
              </a:ext>
            </a:extLst>
          </p:cNvPr>
          <p:cNvCxnSpPr>
            <a:cxnSpLocks/>
          </p:cNvCxnSpPr>
          <p:nvPr/>
        </p:nvCxnSpPr>
        <p:spPr>
          <a:xfrm>
            <a:off x="3227295" y="1460977"/>
            <a:ext cx="0" cy="6499446"/>
          </a:xfrm>
          <a:prstGeom prst="line">
            <a:avLst/>
          </a:prstGeom>
          <a:ln w="25400">
            <a:solidFill>
              <a:srgbClr val="1B573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9488C5-0CA3-1FF9-1AA2-8A05024A9358}"/>
              </a:ext>
            </a:extLst>
          </p:cNvPr>
          <p:cNvCxnSpPr>
            <a:cxnSpLocks/>
          </p:cNvCxnSpPr>
          <p:nvPr/>
        </p:nvCxnSpPr>
        <p:spPr>
          <a:xfrm>
            <a:off x="3227295" y="3659432"/>
            <a:ext cx="14155172" cy="0"/>
          </a:xfrm>
          <a:prstGeom prst="line">
            <a:avLst/>
          </a:prstGeom>
          <a:ln w="25400">
            <a:solidFill>
              <a:srgbClr val="D72727"/>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3C3A19-F10C-AA9A-85BA-ADA4296259CE}"/>
              </a:ext>
            </a:extLst>
          </p:cNvPr>
          <p:cNvCxnSpPr>
            <a:cxnSpLocks/>
          </p:cNvCxnSpPr>
          <p:nvPr/>
        </p:nvCxnSpPr>
        <p:spPr>
          <a:xfrm>
            <a:off x="3227295" y="5652099"/>
            <a:ext cx="14155172" cy="0"/>
          </a:xfrm>
          <a:prstGeom prst="line">
            <a:avLst/>
          </a:prstGeom>
          <a:ln w="25400">
            <a:solidFill>
              <a:srgbClr val="D72727"/>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1116CF6-9166-F21D-E1AB-8B862BB5119F}"/>
              </a:ext>
            </a:extLst>
          </p:cNvPr>
          <p:cNvCxnSpPr>
            <a:cxnSpLocks/>
          </p:cNvCxnSpPr>
          <p:nvPr/>
        </p:nvCxnSpPr>
        <p:spPr>
          <a:xfrm>
            <a:off x="7583570" y="2022086"/>
            <a:ext cx="0" cy="5938337"/>
          </a:xfrm>
          <a:prstGeom prst="line">
            <a:avLst/>
          </a:prstGeom>
          <a:ln w="25400">
            <a:solidFill>
              <a:srgbClr val="D72727"/>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FB1CF08-77B0-F237-3E76-A126ED9F6905}"/>
              </a:ext>
            </a:extLst>
          </p:cNvPr>
          <p:cNvCxnSpPr>
            <a:cxnSpLocks/>
          </p:cNvCxnSpPr>
          <p:nvPr/>
        </p:nvCxnSpPr>
        <p:spPr>
          <a:xfrm>
            <a:off x="12520543" y="2022086"/>
            <a:ext cx="57034" cy="5938337"/>
          </a:xfrm>
          <a:prstGeom prst="line">
            <a:avLst/>
          </a:prstGeom>
          <a:ln w="25400">
            <a:solidFill>
              <a:srgbClr val="D72727"/>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662867A-F2CD-7D30-0912-A8D589D6C58C}"/>
              </a:ext>
            </a:extLst>
          </p:cNvPr>
          <p:cNvCxnSpPr>
            <a:cxnSpLocks/>
          </p:cNvCxnSpPr>
          <p:nvPr/>
        </p:nvCxnSpPr>
        <p:spPr>
          <a:xfrm>
            <a:off x="864682" y="7960423"/>
            <a:ext cx="16535713" cy="0"/>
          </a:xfrm>
          <a:prstGeom prst="line">
            <a:avLst/>
          </a:prstGeom>
          <a:ln w="25400">
            <a:solidFill>
              <a:srgbClr val="1B573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E49534B-AF0C-ADDC-C126-9FAF437A0C3D}"/>
              </a:ext>
            </a:extLst>
          </p:cNvPr>
          <p:cNvSpPr txBox="1"/>
          <p:nvPr/>
        </p:nvSpPr>
        <p:spPr>
          <a:xfrm>
            <a:off x="864682" y="8017996"/>
            <a:ext cx="1074333" cy="523220"/>
          </a:xfrm>
          <a:prstGeom prst="rect">
            <a:avLst/>
          </a:prstGeom>
          <a:noFill/>
        </p:spPr>
        <p:txBody>
          <a:bodyPr wrap="none" rtlCol="0">
            <a:spAutoFit/>
          </a:bodyPr>
          <a:lstStyle/>
          <a:p>
            <a:r>
              <a:rPr lang="en-US" sz="2800" b="1" i="1">
                <a:solidFill>
                  <a:srgbClr val="C00000"/>
                </a:solidFill>
              </a:rPr>
              <a:t>Ideas:</a:t>
            </a:r>
          </a:p>
        </p:txBody>
      </p:sp>
      <p:sp>
        <p:nvSpPr>
          <p:cNvPr id="56" name="TextBox 55">
            <a:extLst>
              <a:ext uri="{FF2B5EF4-FFF2-40B4-BE49-F238E27FC236}">
                <a16:creationId xmlns:a16="http://schemas.microsoft.com/office/drawing/2014/main" id="{56E827EE-5AB3-F06C-6159-B749F142386E}"/>
              </a:ext>
            </a:extLst>
          </p:cNvPr>
          <p:cNvSpPr txBox="1"/>
          <p:nvPr/>
        </p:nvSpPr>
        <p:spPr>
          <a:xfrm>
            <a:off x="934531" y="8497276"/>
            <a:ext cx="15484334" cy="1569660"/>
          </a:xfrm>
          <a:prstGeom prst="rect">
            <a:avLst/>
          </a:prstGeom>
          <a:noFill/>
        </p:spPr>
        <p:txBody>
          <a:bodyPr wrap="square" rtlCol="0">
            <a:spAutoFit/>
          </a:bodyPr>
          <a:lstStyle/>
          <a:p>
            <a:pPr marL="342900" indent="-342900">
              <a:buFont typeface="Arial" panose="020B0604020202020204" pitchFamily="34" charset="0"/>
              <a:buChar char="•"/>
            </a:pPr>
            <a:r>
              <a:rPr lang="en-US" sz="2400"/>
              <a:t>The compactness of the clusters increases as the filtering becomes stricter.</a:t>
            </a:r>
          </a:p>
          <a:p>
            <a:pPr marL="342900" indent="-342900">
              <a:buFont typeface="Arial" panose="020B0604020202020204" pitchFamily="34" charset="0"/>
              <a:buChar char="•"/>
            </a:pPr>
            <a:r>
              <a:rPr lang="en-US" sz="2400"/>
              <a:t>As filtering becomes stricter, the distinction between sectors becomes more apparent.</a:t>
            </a:r>
          </a:p>
          <a:p>
            <a:pPr marL="342900" indent="-342900">
              <a:buFont typeface="Arial" panose="020B0604020202020204" pitchFamily="34" charset="0"/>
              <a:buChar char="•"/>
            </a:pPr>
            <a:r>
              <a:rPr lang="en-US" sz="2400"/>
              <a:t>Filtering out data points beyond 1 SD and 0.5 SD reduces noise and focuses on the core variance within the dataset.</a:t>
            </a:r>
          </a:p>
          <a:p>
            <a:pPr marL="342900" indent="-342900">
              <a:buFont typeface="Arial" panose="020B0604020202020204" pitchFamily="34" charset="0"/>
              <a:buChar char="•"/>
            </a:pPr>
            <a:r>
              <a:rPr lang="en-US" sz="2400"/>
              <a:t>The density of data points increases as the filtering becomes stricter</a:t>
            </a:r>
          </a:p>
        </p:txBody>
      </p:sp>
    </p:spTree>
    <p:extLst>
      <p:ext uri="{BB962C8B-B14F-4D97-AF65-F5344CB8AC3E}">
        <p14:creationId xmlns:p14="http://schemas.microsoft.com/office/powerpoint/2010/main" val="3445323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97318-04EC-4A9A-C2C0-23F5863D7B0D}"/>
              </a:ext>
            </a:extLst>
          </p:cNvPr>
          <p:cNvSpPr/>
          <p:nvPr/>
        </p:nvSpPr>
        <p:spPr>
          <a:xfrm>
            <a:off x="1237500" y="9147270"/>
            <a:ext cx="16344080" cy="95747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4569524"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3</a:t>
            </a:r>
            <a:r>
              <a:rPr lang="en-US" sz="4000" b="1">
                <a:solidFill>
                  <a:srgbClr val="1B5738"/>
                </a:solidFill>
                <a:latin typeface="Calibri" panose="020F0502020204030204" pitchFamily="34" charset="0"/>
                <a:cs typeface="Calibri" panose="020F0502020204030204" pitchFamily="34" charset="0"/>
              </a:rPr>
              <a:t>: Build a Better Company Classification Scheme</a:t>
            </a:r>
            <a:r>
              <a:rPr lang="zh-CN" altLang="en-US" sz="4000" b="1">
                <a:solidFill>
                  <a:srgbClr val="1B5738"/>
                </a:solidFill>
                <a:latin typeface="Calibri" panose="020F0502020204030204" pitchFamily="34" charset="0"/>
                <a:cs typeface="Calibri" panose="020F0502020204030204" pitchFamily="34" charset="0"/>
              </a:rPr>
              <a:t> </a:t>
            </a:r>
            <a:r>
              <a:rPr lang="en-US" altLang="zh-CN" sz="4000" b="1">
                <a:solidFill>
                  <a:srgbClr val="1B5738"/>
                </a:solidFill>
                <a:latin typeface="Calibri" panose="020F0502020204030204" pitchFamily="34" charset="0"/>
                <a:cs typeface="Calibri" panose="020F0502020204030204" pitchFamily="34" charset="0"/>
              </a:rPr>
              <a:t>(Q4 &amp; Q5)</a:t>
            </a:r>
            <a:endParaRPr lang="en-US" sz="4000" b="1">
              <a:solidFill>
                <a:srgbClr val="1B5738"/>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2" y="718225"/>
            <a:ext cx="13866832" cy="584775"/>
          </a:xfrm>
          <a:prstGeom prst="rect">
            <a:avLst/>
          </a:prstGeom>
          <a:noFill/>
        </p:spPr>
        <p:txBody>
          <a:bodyPr wrap="square" rtlCol="0">
            <a:spAutoFit/>
          </a:bodyPr>
          <a:lstStyle/>
          <a:p>
            <a:r>
              <a:rPr lang="en-SG" sz="3200" b="1" i="1"/>
              <a:t>The</a:t>
            </a:r>
            <a:r>
              <a:rPr lang="en-SG" sz="3200" b="0" i="0" u="none" strike="noStrike">
                <a:effectLst/>
                <a:highlight>
                  <a:srgbClr val="FFFFFF"/>
                </a:highlight>
                <a:latin typeface="Arial" panose="020B0604020202020204" pitchFamily="34" charset="0"/>
              </a:rPr>
              <a:t> </a:t>
            </a:r>
            <a:r>
              <a:rPr lang="en-SG" sz="3200" b="1" i="1" u="none" strike="noStrike">
                <a:effectLst/>
                <a:highlight>
                  <a:srgbClr val="FFFFFF"/>
                </a:highlight>
                <a:latin typeface="Arial" panose="020B0604020202020204" pitchFamily="34" charset="0"/>
              </a:rPr>
              <a:t>M</a:t>
            </a:r>
            <a:r>
              <a:rPr lang="en-SG" sz="3200" b="1" i="1"/>
              <a:t>ost Heterogenous &amp; The Most Homogenous Sectors</a:t>
            </a:r>
            <a:endParaRPr lang="en-US" sz="3200" b="1" i="1"/>
          </a:p>
        </p:txBody>
      </p:sp>
      <p:pic>
        <p:nvPicPr>
          <p:cNvPr id="3" name="Picture 2">
            <a:extLst>
              <a:ext uri="{FF2B5EF4-FFF2-40B4-BE49-F238E27FC236}">
                <a16:creationId xmlns:a16="http://schemas.microsoft.com/office/drawing/2014/main" id="{0F437E40-4CEB-049D-81D2-5594F4568AB5}"/>
              </a:ext>
            </a:extLst>
          </p:cNvPr>
          <p:cNvPicPr>
            <a:picLocks noChangeAspect="1"/>
          </p:cNvPicPr>
          <p:nvPr/>
        </p:nvPicPr>
        <p:blipFill>
          <a:blip r:embed="rId5"/>
          <a:stretch>
            <a:fillRect/>
          </a:stretch>
        </p:blipFill>
        <p:spPr>
          <a:xfrm>
            <a:off x="933449" y="2209801"/>
            <a:ext cx="11620501" cy="6686550"/>
          </a:xfrm>
          <a:prstGeom prst="rect">
            <a:avLst/>
          </a:prstGeom>
        </p:spPr>
      </p:pic>
      <p:cxnSp>
        <p:nvCxnSpPr>
          <p:cNvPr id="4" name="Straight Connector 3">
            <a:extLst>
              <a:ext uri="{FF2B5EF4-FFF2-40B4-BE49-F238E27FC236}">
                <a16:creationId xmlns:a16="http://schemas.microsoft.com/office/drawing/2014/main" id="{2C47E495-36CA-85A7-8765-C54A55EE6833}"/>
              </a:ext>
            </a:extLst>
          </p:cNvPr>
          <p:cNvCxnSpPr>
            <a:cxnSpLocks/>
          </p:cNvCxnSpPr>
          <p:nvPr/>
        </p:nvCxnSpPr>
        <p:spPr>
          <a:xfrm>
            <a:off x="1322614" y="1915886"/>
            <a:ext cx="11231336" cy="0"/>
          </a:xfrm>
          <a:prstGeom prst="line">
            <a:avLst/>
          </a:prstGeom>
          <a:ln w="25400">
            <a:solidFill>
              <a:srgbClr val="397D5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859411A-9178-1AF3-6A64-AD48D263B5C3}"/>
              </a:ext>
            </a:extLst>
          </p:cNvPr>
          <p:cNvSpPr txBox="1"/>
          <p:nvPr/>
        </p:nvSpPr>
        <p:spPr>
          <a:xfrm>
            <a:off x="1237500" y="1419658"/>
            <a:ext cx="6181885" cy="830997"/>
          </a:xfrm>
          <a:prstGeom prst="rect">
            <a:avLst/>
          </a:prstGeom>
          <a:noFill/>
        </p:spPr>
        <p:txBody>
          <a:bodyPr wrap="none" rtlCol="0">
            <a:spAutoFit/>
          </a:bodyPr>
          <a:lstStyle/>
          <a:p>
            <a:r>
              <a:rPr lang="en-US" sz="2400"/>
              <a:t>Graph based on </a:t>
            </a:r>
            <a:r>
              <a:rPr lang="en-SG" sz="2400"/>
              <a:t>the provided t-SNE visualization</a:t>
            </a:r>
          </a:p>
          <a:p>
            <a:endParaRPr lang="en-US" sz="2400"/>
          </a:p>
        </p:txBody>
      </p:sp>
      <p:sp>
        <p:nvSpPr>
          <p:cNvPr id="9" name="TextBox 8">
            <a:extLst>
              <a:ext uri="{FF2B5EF4-FFF2-40B4-BE49-F238E27FC236}">
                <a16:creationId xmlns:a16="http://schemas.microsoft.com/office/drawing/2014/main" id="{57E42CE5-D43F-F91A-99BE-7302DE936A88}"/>
              </a:ext>
            </a:extLst>
          </p:cNvPr>
          <p:cNvSpPr txBox="1"/>
          <p:nvPr/>
        </p:nvSpPr>
        <p:spPr>
          <a:xfrm>
            <a:off x="12790976" y="5392144"/>
            <a:ext cx="4819204" cy="892552"/>
          </a:xfrm>
          <a:prstGeom prst="rect">
            <a:avLst/>
          </a:prstGeom>
          <a:noFill/>
        </p:spPr>
        <p:txBody>
          <a:bodyPr wrap="none" rtlCol="0">
            <a:spAutoFit/>
          </a:bodyPr>
          <a:lstStyle/>
          <a:p>
            <a:r>
              <a:rPr lang="en-US" sz="2800" b="1"/>
              <a:t>The most </a:t>
            </a:r>
            <a:r>
              <a:rPr lang="en-US" sz="2800" b="1" i="1" u="sng"/>
              <a:t>homogenous</a:t>
            </a:r>
            <a:r>
              <a:rPr lang="en-US" sz="2800" b="1"/>
              <a:t> sectors:</a:t>
            </a:r>
          </a:p>
          <a:p>
            <a:pPr marL="285750" indent="-285750">
              <a:buFont typeface="Arial" panose="020B0604020202020204" pitchFamily="34" charset="0"/>
              <a:buChar char="•"/>
            </a:pPr>
            <a:r>
              <a:rPr lang="en-US" sz="2400">
                <a:solidFill>
                  <a:srgbClr val="FF9896"/>
                </a:solidFill>
              </a:rPr>
              <a:t> </a:t>
            </a:r>
            <a:r>
              <a:rPr lang="en-US" sz="2400" b="1">
                <a:solidFill>
                  <a:srgbClr val="FF9896"/>
                </a:solidFill>
              </a:rPr>
              <a:t>Real Estate</a:t>
            </a:r>
          </a:p>
        </p:txBody>
      </p:sp>
      <p:sp>
        <p:nvSpPr>
          <p:cNvPr id="10" name="TextBox 9">
            <a:extLst>
              <a:ext uri="{FF2B5EF4-FFF2-40B4-BE49-F238E27FC236}">
                <a16:creationId xmlns:a16="http://schemas.microsoft.com/office/drawing/2014/main" id="{E0936D3D-4445-8E3E-A96D-A704216EE23A}"/>
              </a:ext>
            </a:extLst>
          </p:cNvPr>
          <p:cNvSpPr txBox="1"/>
          <p:nvPr/>
        </p:nvSpPr>
        <p:spPr>
          <a:xfrm>
            <a:off x="12963998" y="6223141"/>
            <a:ext cx="4819204" cy="1200329"/>
          </a:xfrm>
          <a:prstGeom prst="rect">
            <a:avLst/>
          </a:prstGeom>
          <a:noFill/>
        </p:spPr>
        <p:txBody>
          <a:bodyPr wrap="square" rtlCol="0">
            <a:spAutoFit/>
          </a:bodyPr>
          <a:lstStyle/>
          <a:p>
            <a:r>
              <a:rPr lang="en-SG" sz="2400"/>
              <a:t>Companies in this sector are closely clustered together, indicating high similarity.</a:t>
            </a:r>
          </a:p>
        </p:txBody>
      </p:sp>
      <p:sp>
        <p:nvSpPr>
          <p:cNvPr id="11" name="TextBox 10">
            <a:extLst>
              <a:ext uri="{FF2B5EF4-FFF2-40B4-BE49-F238E27FC236}">
                <a16:creationId xmlns:a16="http://schemas.microsoft.com/office/drawing/2014/main" id="{7A310A88-9077-831B-25A7-2A9A9E816303}"/>
              </a:ext>
            </a:extLst>
          </p:cNvPr>
          <p:cNvSpPr txBox="1"/>
          <p:nvPr/>
        </p:nvSpPr>
        <p:spPr>
          <a:xfrm>
            <a:off x="12790975" y="7386191"/>
            <a:ext cx="4598531" cy="1692771"/>
          </a:xfrm>
          <a:prstGeom prst="rect">
            <a:avLst/>
          </a:prstGeom>
          <a:noFill/>
        </p:spPr>
        <p:txBody>
          <a:bodyPr wrap="square" rtlCol="0">
            <a:spAutoFit/>
          </a:bodyPr>
          <a:lstStyle/>
          <a:p>
            <a:r>
              <a:rPr lang="en-US" sz="2800" b="1"/>
              <a:t>The other two industries with</a:t>
            </a:r>
            <a:r>
              <a:rPr lang="zh-CN" altLang="en-US" sz="2800" b="1"/>
              <a:t> </a:t>
            </a:r>
            <a:r>
              <a:rPr lang="en-US" altLang="zh-CN" sz="2800" b="1"/>
              <a:t>high</a:t>
            </a:r>
            <a:r>
              <a:rPr lang="en-US" sz="2800" b="1"/>
              <a:t> homogeneity:</a:t>
            </a:r>
          </a:p>
          <a:p>
            <a:pPr marL="342900" indent="-342900">
              <a:buFont typeface="Arial" panose="020B0604020202020204" pitchFamily="34" charset="0"/>
              <a:buChar char="•"/>
            </a:pPr>
            <a:r>
              <a:rPr lang="en-US" sz="2400" b="1">
                <a:solidFill>
                  <a:srgbClr val="9467BD"/>
                </a:solidFill>
              </a:rPr>
              <a:t>Energy</a:t>
            </a:r>
          </a:p>
          <a:p>
            <a:pPr marL="342900" indent="-342900">
              <a:buFont typeface="Arial" panose="020B0604020202020204" pitchFamily="34" charset="0"/>
              <a:buChar char="•"/>
            </a:pPr>
            <a:r>
              <a:rPr lang="en-US" sz="2400" b="1">
                <a:solidFill>
                  <a:srgbClr val="8C554B"/>
                </a:solidFill>
              </a:rPr>
              <a:t>Utilities</a:t>
            </a:r>
          </a:p>
        </p:txBody>
      </p:sp>
      <p:sp>
        <p:nvSpPr>
          <p:cNvPr id="12" name="TextBox 11">
            <a:extLst>
              <a:ext uri="{FF2B5EF4-FFF2-40B4-BE49-F238E27FC236}">
                <a16:creationId xmlns:a16="http://schemas.microsoft.com/office/drawing/2014/main" id="{64DF968C-38D0-AF85-B8DB-A6DA3F745D2B}"/>
              </a:ext>
            </a:extLst>
          </p:cNvPr>
          <p:cNvSpPr txBox="1"/>
          <p:nvPr/>
        </p:nvSpPr>
        <p:spPr>
          <a:xfrm>
            <a:off x="12790976" y="1684477"/>
            <a:ext cx="4939494" cy="892552"/>
          </a:xfrm>
          <a:prstGeom prst="rect">
            <a:avLst/>
          </a:prstGeom>
          <a:noFill/>
        </p:spPr>
        <p:txBody>
          <a:bodyPr wrap="none" rtlCol="0">
            <a:spAutoFit/>
          </a:bodyPr>
          <a:lstStyle/>
          <a:p>
            <a:r>
              <a:rPr lang="en-US" sz="2800" b="1"/>
              <a:t>The most </a:t>
            </a:r>
            <a:r>
              <a:rPr lang="en-US" sz="2800" b="1" i="1" u="sng"/>
              <a:t>heterogenous</a:t>
            </a:r>
            <a:r>
              <a:rPr lang="en-US" sz="2800" b="1"/>
              <a:t> sectors:</a:t>
            </a:r>
          </a:p>
          <a:p>
            <a:pPr marL="285750" indent="-285750">
              <a:buFont typeface="Arial" panose="020B0604020202020204" pitchFamily="34" charset="0"/>
              <a:buChar char="•"/>
            </a:pPr>
            <a:r>
              <a:rPr lang="en-US" sz="2400"/>
              <a:t> </a:t>
            </a:r>
            <a:r>
              <a:rPr lang="en-US" sz="2400" b="1">
                <a:solidFill>
                  <a:srgbClr val="2AA02B"/>
                </a:solidFill>
              </a:rPr>
              <a:t>Consumer Discretionary</a:t>
            </a:r>
          </a:p>
        </p:txBody>
      </p:sp>
      <p:sp>
        <p:nvSpPr>
          <p:cNvPr id="13" name="TextBox 12">
            <a:extLst>
              <a:ext uri="{FF2B5EF4-FFF2-40B4-BE49-F238E27FC236}">
                <a16:creationId xmlns:a16="http://schemas.microsoft.com/office/drawing/2014/main" id="{930F4D2B-6860-ACE4-5A2D-8C0E77C0F546}"/>
              </a:ext>
            </a:extLst>
          </p:cNvPr>
          <p:cNvSpPr txBox="1"/>
          <p:nvPr/>
        </p:nvSpPr>
        <p:spPr>
          <a:xfrm>
            <a:off x="12963998" y="2515474"/>
            <a:ext cx="4819204" cy="1200329"/>
          </a:xfrm>
          <a:prstGeom prst="rect">
            <a:avLst/>
          </a:prstGeom>
          <a:noFill/>
        </p:spPr>
        <p:txBody>
          <a:bodyPr wrap="square" rtlCol="0">
            <a:spAutoFit/>
          </a:bodyPr>
          <a:lstStyle/>
          <a:p>
            <a:r>
              <a:rPr lang="en-SG" sz="2400"/>
              <a:t>Companies in this sector are spread out widely, indicating significant variation within the sector.</a:t>
            </a:r>
          </a:p>
        </p:txBody>
      </p:sp>
      <p:sp>
        <p:nvSpPr>
          <p:cNvPr id="14" name="TextBox 13">
            <a:extLst>
              <a:ext uri="{FF2B5EF4-FFF2-40B4-BE49-F238E27FC236}">
                <a16:creationId xmlns:a16="http://schemas.microsoft.com/office/drawing/2014/main" id="{64DA9CB9-D9D3-6D2F-6463-8D35F6282CE6}"/>
              </a:ext>
            </a:extLst>
          </p:cNvPr>
          <p:cNvSpPr txBox="1"/>
          <p:nvPr/>
        </p:nvSpPr>
        <p:spPr>
          <a:xfrm>
            <a:off x="12790976" y="3672582"/>
            <a:ext cx="4598531" cy="1692771"/>
          </a:xfrm>
          <a:prstGeom prst="rect">
            <a:avLst/>
          </a:prstGeom>
          <a:noFill/>
        </p:spPr>
        <p:txBody>
          <a:bodyPr wrap="square" rtlCol="0">
            <a:spAutoFit/>
          </a:bodyPr>
          <a:lstStyle/>
          <a:p>
            <a:r>
              <a:rPr lang="en-US" sz="2800" b="1"/>
              <a:t>The other two industries with</a:t>
            </a:r>
            <a:r>
              <a:rPr lang="zh-CN" altLang="en-US" sz="2800" b="1"/>
              <a:t> </a:t>
            </a:r>
            <a:r>
              <a:rPr lang="en-US" altLang="zh-CN" sz="2800" b="1"/>
              <a:t>high</a:t>
            </a:r>
            <a:r>
              <a:rPr lang="en-US" sz="2800" b="1"/>
              <a:t> heterogeneity:</a:t>
            </a:r>
          </a:p>
          <a:p>
            <a:pPr marL="342900" indent="-342900">
              <a:buFont typeface="Arial" panose="020B0604020202020204" pitchFamily="34" charset="0"/>
              <a:buChar char="•"/>
            </a:pPr>
            <a:r>
              <a:rPr lang="en-US" sz="2400" b="1">
                <a:solidFill>
                  <a:srgbClr val="FFBB78"/>
                </a:solidFill>
              </a:rPr>
              <a:t>Financials</a:t>
            </a:r>
          </a:p>
          <a:p>
            <a:pPr marL="342900" indent="-342900">
              <a:buFont typeface="Arial" panose="020B0604020202020204" pitchFamily="34" charset="0"/>
              <a:buChar char="•"/>
            </a:pPr>
            <a:r>
              <a:rPr lang="en-US" sz="2400" b="1">
                <a:solidFill>
                  <a:srgbClr val="C5B0D5"/>
                </a:solidFill>
              </a:rPr>
              <a:t>Communication Service</a:t>
            </a:r>
          </a:p>
        </p:txBody>
      </p:sp>
      <p:sp>
        <p:nvSpPr>
          <p:cNvPr id="15" name="TextBox 14">
            <a:extLst>
              <a:ext uri="{FF2B5EF4-FFF2-40B4-BE49-F238E27FC236}">
                <a16:creationId xmlns:a16="http://schemas.microsoft.com/office/drawing/2014/main" id="{93A3F9F9-59ED-9317-6ED1-32EF463B7329}"/>
              </a:ext>
            </a:extLst>
          </p:cNvPr>
          <p:cNvSpPr txBox="1"/>
          <p:nvPr/>
        </p:nvSpPr>
        <p:spPr>
          <a:xfrm>
            <a:off x="1633405" y="9150639"/>
            <a:ext cx="15756102" cy="954107"/>
          </a:xfrm>
          <a:prstGeom prst="rect">
            <a:avLst/>
          </a:prstGeom>
          <a:noFill/>
        </p:spPr>
        <p:txBody>
          <a:bodyPr wrap="square" rtlCol="0">
            <a:spAutoFit/>
          </a:bodyPr>
          <a:lstStyle/>
          <a:p>
            <a:r>
              <a:rPr lang="en-US" sz="2800" i="1"/>
              <a:t>Sectors like materials </a:t>
            </a:r>
            <a:r>
              <a:rPr lang="en-SG" sz="2800" i="1"/>
              <a:t>have companies with similar profiles, while sectors like Consumer Discretionary exhibit greater diversity among their companies.</a:t>
            </a:r>
          </a:p>
        </p:txBody>
      </p:sp>
      <p:sp>
        <p:nvSpPr>
          <p:cNvPr id="17" name="Rectangle 16">
            <a:extLst>
              <a:ext uri="{FF2B5EF4-FFF2-40B4-BE49-F238E27FC236}">
                <a16:creationId xmlns:a16="http://schemas.microsoft.com/office/drawing/2014/main" id="{4F8E5278-0801-B480-7A11-0C8A490D8905}"/>
              </a:ext>
            </a:extLst>
          </p:cNvPr>
          <p:cNvSpPr/>
          <p:nvPr/>
        </p:nvSpPr>
        <p:spPr>
          <a:xfrm>
            <a:off x="12790976" y="5434430"/>
            <a:ext cx="4819204" cy="3644531"/>
          </a:xfrm>
          <a:prstGeom prst="rect">
            <a:avLst/>
          </a:prstGeom>
          <a:noFill/>
          <a:ln>
            <a:solidFill>
              <a:srgbClr val="397D5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7499C7-7829-F342-2AE5-C6389CBA432F}"/>
              </a:ext>
            </a:extLst>
          </p:cNvPr>
          <p:cNvSpPr/>
          <p:nvPr/>
        </p:nvSpPr>
        <p:spPr>
          <a:xfrm>
            <a:off x="12790976" y="1642190"/>
            <a:ext cx="4819204" cy="3686818"/>
          </a:xfrm>
          <a:prstGeom prst="rect">
            <a:avLst/>
          </a:prstGeom>
          <a:noFill/>
          <a:ln>
            <a:solidFill>
              <a:srgbClr val="397D5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6617C0B-DB92-2912-E20D-7AD6479FCE4F}"/>
              </a:ext>
            </a:extLst>
          </p:cNvPr>
          <p:cNvSpPr/>
          <p:nvPr/>
        </p:nvSpPr>
        <p:spPr>
          <a:xfrm>
            <a:off x="16781480" y="4496944"/>
            <a:ext cx="800100" cy="800100"/>
          </a:xfrm>
          <a:prstGeom prst="ellipse">
            <a:avLst/>
          </a:prstGeom>
          <a:solidFill>
            <a:srgbClr val="1B57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Q4</a:t>
            </a:r>
          </a:p>
        </p:txBody>
      </p:sp>
      <p:sp>
        <p:nvSpPr>
          <p:cNvPr id="20" name="Oval 19">
            <a:extLst>
              <a:ext uri="{FF2B5EF4-FFF2-40B4-BE49-F238E27FC236}">
                <a16:creationId xmlns:a16="http://schemas.microsoft.com/office/drawing/2014/main" id="{A4B4564D-C362-041A-6D44-47452E9D2FDA}"/>
              </a:ext>
            </a:extLst>
          </p:cNvPr>
          <p:cNvSpPr/>
          <p:nvPr/>
        </p:nvSpPr>
        <p:spPr>
          <a:xfrm>
            <a:off x="16781480" y="8254467"/>
            <a:ext cx="800100" cy="800100"/>
          </a:xfrm>
          <a:prstGeom prst="ellipse">
            <a:avLst/>
          </a:prstGeom>
          <a:solidFill>
            <a:srgbClr val="1B57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Q5</a:t>
            </a:r>
          </a:p>
        </p:txBody>
      </p:sp>
    </p:spTree>
    <p:extLst>
      <p:ext uri="{BB962C8B-B14F-4D97-AF65-F5344CB8AC3E}">
        <p14:creationId xmlns:p14="http://schemas.microsoft.com/office/powerpoint/2010/main" val="4048720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9C283-9369-C7EA-6ACF-C13C91BCD4C4}"/>
              </a:ext>
            </a:extLst>
          </p:cNvPr>
          <p:cNvSpPr/>
          <p:nvPr/>
        </p:nvSpPr>
        <p:spPr>
          <a:xfrm>
            <a:off x="1540008" y="1333784"/>
            <a:ext cx="15976260" cy="207327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4569524"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3</a:t>
            </a:r>
            <a:r>
              <a:rPr lang="en-US" sz="4000" b="1">
                <a:solidFill>
                  <a:srgbClr val="1B5738"/>
                </a:solidFill>
                <a:latin typeface="Calibri" panose="020F0502020204030204" pitchFamily="34" charset="0"/>
                <a:cs typeface="Calibri" panose="020F0502020204030204" pitchFamily="34" charset="0"/>
              </a:rPr>
              <a:t>: Build a Better Company Classification Scheme</a:t>
            </a:r>
            <a:r>
              <a:rPr lang="zh-CN" altLang="en-US" sz="4000" b="1">
                <a:solidFill>
                  <a:srgbClr val="1B5738"/>
                </a:solidFill>
                <a:latin typeface="Calibri" panose="020F0502020204030204" pitchFamily="34" charset="0"/>
                <a:cs typeface="Calibri" panose="020F0502020204030204" pitchFamily="34" charset="0"/>
              </a:rPr>
              <a:t> </a:t>
            </a:r>
            <a:r>
              <a:rPr lang="en-US" altLang="zh-CN" sz="4000" b="1">
                <a:solidFill>
                  <a:srgbClr val="1B5738"/>
                </a:solidFill>
                <a:latin typeface="Calibri" panose="020F0502020204030204" pitchFamily="34" charset="0"/>
                <a:cs typeface="Calibri" panose="020F0502020204030204" pitchFamily="34" charset="0"/>
              </a:rPr>
              <a:t>(Q6)</a:t>
            </a:r>
            <a:endParaRPr lang="en-US" sz="4000" b="1">
              <a:solidFill>
                <a:srgbClr val="1B5738"/>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2" y="718225"/>
            <a:ext cx="13866832" cy="584775"/>
          </a:xfrm>
          <a:prstGeom prst="rect">
            <a:avLst/>
          </a:prstGeom>
          <a:noFill/>
        </p:spPr>
        <p:txBody>
          <a:bodyPr wrap="square" rtlCol="0">
            <a:spAutoFit/>
          </a:bodyPr>
          <a:lstStyle/>
          <a:p>
            <a:r>
              <a:rPr lang="en-US" sz="3200" b="1" i="1"/>
              <a:t>Outliers of the Clusters</a:t>
            </a:r>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3" name="Table 2">
            <a:extLst>
              <a:ext uri="{FF2B5EF4-FFF2-40B4-BE49-F238E27FC236}">
                <a16:creationId xmlns:a16="http://schemas.microsoft.com/office/drawing/2014/main" id="{C6FD45F5-50E8-5E4B-724E-40894B8F0E06}"/>
              </a:ext>
            </a:extLst>
          </p:cNvPr>
          <p:cNvGraphicFramePr>
            <a:graphicFrameLocks noGrp="1"/>
          </p:cNvGraphicFramePr>
          <p:nvPr>
            <p:extLst>
              <p:ext uri="{D42A27DB-BD31-4B8C-83A1-F6EECF244321}">
                <p14:modId xmlns:p14="http://schemas.microsoft.com/office/powerpoint/2010/main" val="2444425075"/>
              </p:ext>
            </p:extLst>
          </p:nvPr>
        </p:nvGraphicFramePr>
        <p:xfrm>
          <a:off x="1360176" y="3417506"/>
          <a:ext cx="16603974" cy="5264155"/>
        </p:xfrm>
        <a:graphic>
          <a:graphicData uri="http://schemas.openxmlformats.org/drawingml/2006/table">
            <a:tbl>
              <a:tblPr>
                <a:tableStyleId>{5C22544A-7EE6-4342-B048-85BDC9FD1C3A}</a:tableStyleId>
              </a:tblPr>
              <a:tblGrid>
                <a:gridCol w="1953969">
                  <a:extLst>
                    <a:ext uri="{9D8B030D-6E8A-4147-A177-3AD203B41FA5}">
                      <a16:colId xmlns:a16="http://schemas.microsoft.com/office/drawing/2014/main" val="1885913821"/>
                    </a:ext>
                  </a:extLst>
                </a:gridCol>
                <a:gridCol w="2183973">
                  <a:extLst>
                    <a:ext uri="{9D8B030D-6E8A-4147-A177-3AD203B41FA5}">
                      <a16:colId xmlns:a16="http://schemas.microsoft.com/office/drawing/2014/main" val="1087792049"/>
                    </a:ext>
                  </a:extLst>
                </a:gridCol>
                <a:gridCol w="2684339">
                  <a:extLst>
                    <a:ext uri="{9D8B030D-6E8A-4147-A177-3AD203B41FA5}">
                      <a16:colId xmlns:a16="http://schemas.microsoft.com/office/drawing/2014/main" val="2862028065"/>
                    </a:ext>
                  </a:extLst>
                </a:gridCol>
                <a:gridCol w="3983817">
                  <a:extLst>
                    <a:ext uri="{9D8B030D-6E8A-4147-A177-3AD203B41FA5}">
                      <a16:colId xmlns:a16="http://schemas.microsoft.com/office/drawing/2014/main" val="3092065398"/>
                    </a:ext>
                  </a:extLst>
                </a:gridCol>
                <a:gridCol w="2063048">
                  <a:extLst>
                    <a:ext uri="{9D8B030D-6E8A-4147-A177-3AD203B41FA5}">
                      <a16:colId xmlns:a16="http://schemas.microsoft.com/office/drawing/2014/main" val="3798235607"/>
                    </a:ext>
                  </a:extLst>
                </a:gridCol>
                <a:gridCol w="3734828">
                  <a:extLst>
                    <a:ext uri="{9D8B030D-6E8A-4147-A177-3AD203B41FA5}">
                      <a16:colId xmlns:a16="http://schemas.microsoft.com/office/drawing/2014/main" val="4174491008"/>
                    </a:ext>
                  </a:extLst>
                </a:gridCol>
              </a:tblGrid>
              <a:tr h="304800">
                <a:tc>
                  <a:txBody>
                    <a:bodyPr/>
                    <a:lstStyle/>
                    <a:p>
                      <a:pPr algn="ctr" fontAlgn="t">
                        <a:lnSpc>
                          <a:spcPct val="150000"/>
                        </a:lnSpc>
                      </a:pPr>
                      <a:r>
                        <a:rPr lang="en-SG" sz="2800" b="1" u="none" strike="noStrike">
                          <a:solidFill>
                            <a:srgbClr val="1B5738"/>
                          </a:solidFill>
                          <a:effectLst/>
                        </a:rPr>
                        <a:t>t-SNE 1</a:t>
                      </a:r>
                      <a:endParaRPr lang="en-SG" sz="2800" b="1" i="0" u="none" strike="noStrike">
                        <a:solidFill>
                          <a:srgbClr val="1B5738"/>
                        </a:solidFill>
                        <a:effectLst/>
                        <a:latin typeface="Calibri" panose="020F0502020204030204" pitchFamily="34" charset="0"/>
                      </a:endParaRPr>
                    </a:p>
                  </a:txBody>
                  <a:tcPr marL="9525" marR="9525" marT="9525" marB="0" anchor="ctr">
                    <a:noFill/>
                  </a:tcPr>
                </a:tc>
                <a:tc>
                  <a:txBody>
                    <a:bodyPr/>
                    <a:lstStyle/>
                    <a:p>
                      <a:pPr algn="ctr" fontAlgn="t">
                        <a:lnSpc>
                          <a:spcPct val="150000"/>
                        </a:lnSpc>
                      </a:pPr>
                      <a:r>
                        <a:rPr lang="en-SG" sz="2800" b="1" u="none" strike="noStrike">
                          <a:solidFill>
                            <a:srgbClr val="1B5738"/>
                          </a:solidFill>
                          <a:effectLst/>
                        </a:rPr>
                        <a:t>t-SNE 2</a:t>
                      </a:r>
                      <a:endParaRPr lang="en-SG" sz="2800" b="1" i="0" u="none" strike="noStrike">
                        <a:solidFill>
                          <a:srgbClr val="1B5738"/>
                        </a:solidFill>
                        <a:effectLst/>
                        <a:latin typeface="Calibri" panose="020F0502020204030204" pitchFamily="34" charset="0"/>
                      </a:endParaRPr>
                    </a:p>
                  </a:txBody>
                  <a:tcPr marL="9525" marR="9525" marT="9525" marB="0" anchor="ctr">
                    <a:noFill/>
                  </a:tcPr>
                </a:tc>
                <a:tc>
                  <a:txBody>
                    <a:bodyPr/>
                    <a:lstStyle/>
                    <a:p>
                      <a:pPr algn="ctr" fontAlgn="t">
                        <a:lnSpc>
                          <a:spcPct val="150000"/>
                        </a:lnSpc>
                      </a:pPr>
                      <a:r>
                        <a:rPr lang="en-SG" sz="2800" b="1" u="none" strike="noStrike">
                          <a:solidFill>
                            <a:srgbClr val="1B5738"/>
                          </a:solidFill>
                          <a:effectLst/>
                        </a:rPr>
                        <a:t>BBTICKER</a:t>
                      </a:r>
                      <a:endParaRPr lang="en-SG" sz="2800" b="1" i="0" u="none" strike="noStrike">
                        <a:solidFill>
                          <a:srgbClr val="1B5738"/>
                        </a:solidFill>
                        <a:effectLst/>
                        <a:latin typeface="Calibri" panose="020F0502020204030204" pitchFamily="34" charset="0"/>
                      </a:endParaRPr>
                    </a:p>
                  </a:txBody>
                  <a:tcPr marL="9525" marR="9525" marT="9525" marB="0" anchor="ctr">
                    <a:noFill/>
                  </a:tcPr>
                </a:tc>
                <a:tc>
                  <a:txBody>
                    <a:bodyPr/>
                    <a:lstStyle/>
                    <a:p>
                      <a:pPr algn="ctr" fontAlgn="t">
                        <a:lnSpc>
                          <a:spcPct val="150000"/>
                        </a:lnSpc>
                      </a:pPr>
                      <a:r>
                        <a:rPr lang="en-SG" sz="2800" b="1" u="none" strike="noStrike">
                          <a:solidFill>
                            <a:srgbClr val="1B5738"/>
                          </a:solidFill>
                          <a:effectLst/>
                        </a:rPr>
                        <a:t>GICS_SECTOR_NAME</a:t>
                      </a:r>
                      <a:endParaRPr lang="en-SG" sz="2800" b="1" i="0" u="none" strike="noStrike">
                        <a:solidFill>
                          <a:srgbClr val="1B5738"/>
                        </a:solidFill>
                        <a:effectLst/>
                        <a:latin typeface="Calibri" panose="020F0502020204030204" pitchFamily="34" charset="0"/>
                      </a:endParaRPr>
                    </a:p>
                  </a:txBody>
                  <a:tcPr marL="9525" marR="9525" marT="9525" marB="0" anchor="ctr">
                    <a:noFill/>
                  </a:tcPr>
                </a:tc>
                <a:tc>
                  <a:txBody>
                    <a:bodyPr/>
                    <a:lstStyle/>
                    <a:p>
                      <a:pPr algn="ctr" fontAlgn="t">
                        <a:lnSpc>
                          <a:spcPct val="150000"/>
                        </a:lnSpc>
                      </a:pPr>
                      <a:r>
                        <a:rPr lang="en-SG" sz="2800" b="1" u="none" strike="noStrike">
                          <a:solidFill>
                            <a:srgbClr val="1B5738"/>
                          </a:solidFill>
                          <a:effectLst/>
                        </a:rPr>
                        <a:t>Cluster</a:t>
                      </a:r>
                      <a:endParaRPr lang="en-SG" sz="2800" b="1" i="0" u="none" strike="noStrike">
                        <a:solidFill>
                          <a:srgbClr val="1B5738"/>
                        </a:solidFill>
                        <a:effectLst/>
                        <a:latin typeface="Calibri" panose="020F0502020204030204" pitchFamily="34" charset="0"/>
                      </a:endParaRPr>
                    </a:p>
                  </a:txBody>
                  <a:tcPr marL="9525" marR="9525" marT="9525" marB="0" anchor="ctr">
                    <a:noFill/>
                  </a:tcPr>
                </a:tc>
                <a:tc>
                  <a:txBody>
                    <a:bodyPr/>
                    <a:lstStyle/>
                    <a:p>
                      <a:pPr algn="ctr" fontAlgn="t">
                        <a:lnSpc>
                          <a:spcPct val="150000"/>
                        </a:lnSpc>
                      </a:pPr>
                      <a:r>
                        <a:rPr lang="en-SG" sz="2800" b="1" u="none" strike="noStrike" err="1">
                          <a:solidFill>
                            <a:srgbClr val="1B5738"/>
                          </a:solidFill>
                          <a:effectLst/>
                        </a:rPr>
                        <a:t>DistanceToCentroid</a:t>
                      </a:r>
                      <a:endParaRPr lang="en-SG" sz="2800" b="1" i="0" u="none" strike="noStrike">
                        <a:solidFill>
                          <a:srgbClr val="1B5738"/>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831407404"/>
                  </a:ext>
                </a:extLst>
              </a:tr>
              <a:tr h="304800">
                <a:tc>
                  <a:txBody>
                    <a:bodyPr/>
                    <a:lstStyle/>
                    <a:p>
                      <a:pPr algn="ctr" fontAlgn="b">
                        <a:lnSpc>
                          <a:spcPct val="150000"/>
                        </a:lnSpc>
                      </a:pPr>
                      <a:r>
                        <a:rPr lang="en-SG" sz="2400" u="none" strike="noStrike">
                          <a:effectLst/>
                        </a:rPr>
                        <a:t>20.4695</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9.751842</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TEL NO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Communication Services</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3</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15.2663</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2864443814"/>
                  </a:ext>
                </a:extLst>
              </a:tr>
              <a:tr h="304800">
                <a:tc>
                  <a:txBody>
                    <a:bodyPr/>
                    <a:lstStyle/>
                    <a:p>
                      <a:pPr algn="ctr" fontAlgn="b">
                        <a:lnSpc>
                          <a:spcPct val="150000"/>
                        </a:lnSpc>
                      </a:pPr>
                      <a:r>
                        <a:rPr lang="en-SG" sz="2400" u="none" strike="noStrike">
                          <a:effectLst/>
                        </a:rPr>
                        <a:t>20.29436</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9.175618</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TEL2B SS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Communication Services</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3</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14.66666</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400477983"/>
                  </a:ext>
                </a:extLst>
              </a:tr>
              <a:tr h="304800">
                <a:tc>
                  <a:txBody>
                    <a:bodyPr/>
                    <a:lstStyle/>
                    <a:p>
                      <a:pPr algn="ctr" fontAlgn="b">
                        <a:lnSpc>
                          <a:spcPct val="150000"/>
                        </a:lnSpc>
                      </a:pPr>
                      <a:r>
                        <a:rPr lang="en-SG" sz="2400" u="none" strike="noStrike">
                          <a:effectLst/>
                        </a:rPr>
                        <a:t>10.01358</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-18.2161</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IAG LN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Industrials</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3</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14.60502</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587498136"/>
                  </a:ext>
                </a:extLst>
              </a:tr>
              <a:tr h="304800">
                <a:tc>
                  <a:txBody>
                    <a:bodyPr/>
                    <a:lstStyle/>
                    <a:p>
                      <a:pPr algn="ctr" fontAlgn="b">
                        <a:lnSpc>
                          <a:spcPct val="150000"/>
                        </a:lnSpc>
                      </a:pPr>
                      <a:r>
                        <a:rPr lang="en-SG" sz="2400" u="none" strike="noStrike">
                          <a:effectLst/>
                        </a:rPr>
                        <a:t>20.26165</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9.067652</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TELIA SS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Communication Services</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3</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14.55437</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730976324"/>
                  </a:ext>
                </a:extLst>
              </a:tr>
              <a:tr h="304800">
                <a:tc>
                  <a:txBody>
                    <a:bodyPr/>
                    <a:lstStyle/>
                    <a:p>
                      <a:pPr algn="ctr" fontAlgn="b">
                        <a:lnSpc>
                          <a:spcPct val="150000"/>
                        </a:lnSpc>
                      </a:pPr>
                      <a:r>
                        <a:rPr lang="en-SG" sz="2400" u="none" strike="noStrike">
                          <a:effectLst/>
                        </a:rPr>
                        <a:t>9.88933</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-18.1028</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EZJ LN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Industrials</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3</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14.53863</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215609879"/>
                  </a:ext>
                </a:extLst>
              </a:tr>
              <a:tr h="304800">
                <a:tc>
                  <a:txBody>
                    <a:bodyPr/>
                    <a:lstStyle/>
                    <a:p>
                      <a:pPr algn="ctr" fontAlgn="b">
                        <a:lnSpc>
                          <a:spcPct val="150000"/>
                        </a:lnSpc>
                      </a:pPr>
                      <a:r>
                        <a:rPr lang="en-SG" sz="2400" u="none" strike="noStrike">
                          <a:effectLst/>
                        </a:rPr>
                        <a:t>6.330512</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-22.2445</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GLEN LN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Materials</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4</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14.43921</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890020513"/>
                  </a:ext>
                </a:extLst>
              </a:tr>
              <a:tr h="304800">
                <a:tc>
                  <a:txBody>
                    <a:bodyPr/>
                    <a:lstStyle/>
                    <a:p>
                      <a:pPr algn="ctr" fontAlgn="b">
                        <a:lnSpc>
                          <a:spcPct val="150000"/>
                        </a:lnSpc>
                      </a:pPr>
                      <a:r>
                        <a:rPr lang="en-SG" sz="2400" u="none" strike="noStrike">
                          <a:effectLst/>
                        </a:rPr>
                        <a:t>-19.5076</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-11.9049</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ROG SW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Health Care</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4</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14.43215</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609098884"/>
                  </a:ext>
                </a:extLst>
              </a:tr>
              <a:tr h="304800">
                <a:tc>
                  <a:txBody>
                    <a:bodyPr/>
                    <a:lstStyle/>
                    <a:p>
                      <a:pPr algn="ctr" fontAlgn="b">
                        <a:lnSpc>
                          <a:spcPct val="150000"/>
                        </a:lnSpc>
                      </a:pPr>
                      <a:r>
                        <a:rPr lang="en-SG" sz="2400" u="none" strike="noStrike">
                          <a:effectLst/>
                        </a:rPr>
                        <a:t>6.230252</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-22.3471</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AAL LN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Materials</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4</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14.4222</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2942477403"/>
                  </a:ext>
                </a:extLst>
              </a:tr>
              <a:tr h="304800">
                <a:tc>
                  <a:txBody>
                    <a:bodyPr/>
                    <a:lstStyle/>
                    <a:p>
                      <a:pPr algn="ctr" fontAlgn="b">
                        <a:lnSpc>
                          <a:spcPct val="150000"/>
                        </a:lnSpc>
                      </a:pPr>
                      <a:r>
                        <a:rPr lang="en-SG" sz="2400" u="none" strike="noStrike">
                          <a:effectLst/>
                        </a:rPr>
                        <a:t>5.800098</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-22.7984</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BHP LN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Materials</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4</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14.37236</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775173028"/>
                  </a:ext>
                </a:extLst>
              </a:tr>
              <a:tr h="304800">
                <a:tc>
                  <a:txBody>
                    <a:bodyPr/>
                    <a:lstStyle/>
                    <a:p>
                      <a:pPr algn="ctr" fontAlgn="b">
                        <a:lnSpc>
                          <a:spcPct val="150000"/>
                        </a:lnSpc>
                      </a:pPr>
                      <a:r>
                        <a:rPr lang="en-SG" sz="2400" u="none" strike="noStrike">
                          <a:effectLst/>
                        </a:rPr>
                        <a:t>9.47792</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-17.7226</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LHA GR Equity</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Industrials</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3</a:t>
                      </a:r>
                      <a:endParaRPr lang="en-SG" sz="24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lnSpc>
                          <a:spcPct val="150000"/>
                        </a:lnSpc>
                      </a:pPr>
                      <a:r>
                        <a:rPr lang="en-SG" sz="2400" u="none" strike="noStrike">
                          <a:effectLst/>
                        </a:rPr>
                        <a:t>14.32577</a:t>
                      </a:r>
                      <a:endParaRPr lang="en-SG" sz="2400" b="0" i="0" u="none" strike="noStrike">
                        <a:solidFill>
                          <a:srgbClr val="00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2919222603"/>
                  </a:ext>
                </a:extLst>
              </a:tr>
            </a:tbl>
          </a:graphicData>
        </a:graphic>
      </p:graphicFrame>
      <p:sp>
        <p:nvSpPr>
          <p:cNvPr id="4" name="Rounded Rectangle 3">
            <a:extLst>
              <a:ext uri="{FF2B5EF4-FFF2-40B4-BE49-F238E27FC236}">
                <a16:creationId xmlns:a16="http://schemas.microsoft.com/office/drawing/2014/main" id="{233AF4C4-E2E2-065D-90CA-22423AE3543B}"/>
              </a:ext>
            </a:extLst>
          </p:cNvPr>
          <p:cNvSpPr/>
          <p:nvPr/>
        </p:nvSpPr>
        <p:spPr>
          <a:xfrm>
            <a:off x="1600200" y="4129629"/>
            <a:ext cx="16059150" cy="2265566"/>
          </a:xfrm>
          <a:prstGeom prst="roundRect">
            <a:avLst/>
          </a:prstGeom>
          <a:noFill/>
          <a:ln>
            <a:solidFill>
              <a:srgbClr val="397D5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E8BC149-271B-6236-2FA8-5D9B0259E23B}"/>
              </a:ext>
            </a:extLst>
          </p:cNvPr>
          <p:cNvSpPr/>
          <p:nvPr/>
        </p:nvSpPr>
        <p:spPr>
          <a:xfrm>
            <a:off x="1600200" y="8281145"/>
            <a:ext cx="16059150" cy="410966"/>
          </a:xfrm>
          <a:prstGeom prst="roundRect">
            <a:avLst/>
          </a:prstGeom>
          <a:noFill/>
          <a:ln>
            <a:solidFill>
              <a:srgbClr val="397D5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CA01715-90F7-022E-8225-7B1869B63541}"/>
              </a:ext>
            </a:extLst>
          </p:cNvPr>
          <p:cNvSpPr/>
          <p:nvPr/>
        </p:nvSpPr>
        <p:spPr>
          <a:xfrm>
            <a:off x="1600200" y="6491566"/>
            <a:ext cx="16059150" cy="1711556"/>
          </a:xfrm>
          <a:prstGeom prst="round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TextBox 8">
            <a:extLst>
              <a:ext uri="{FF2B5EF4-FFF2-40B4-BE49-F238E27FC236}">
                <a16:creationId xmlns:a16="http://schemas.microsoft.com/office/drawing/2014/main" id="{469D2C78-F840-81AF-A222-2A6A78D479C2}"/>
              </a:ext>
            </a:extLst>
          </p:cNvPr>
          <p:cNvSpPr txBox="1"/>
          <p:nvPr/>
        </p:nvSpPr>
        <p:spPr>
          <a:xfrm>
            <a:off x="1600200" y="1452277"/>
            <a:ext cx="15916068" cy="1815882"/>
          </a:xfrm>
          <a:prstGeom prst="rect">
            <a:avLst/>
          </a:prstGeom>
          <a:noFill/>
        </p:spPr>
        <p:txBody>
          <a:bodyPr wrap="square" rtlCol="0">
            <a:spAutoFit/>
          </a:bodyPr>
          <a:lstStyle/>
          <a:p>
            <a:pPr marL="457200" indent="-457200">
              <a:buFont typeface="Arial" panose="020B0604020202020204" pitchFamily="34" charset="0"/>
              <a:buChar char="•"/>
            </a:pPr>
            <a:r>
              <a:rPr lang="en-SG" sz="2800" b="0" i="0" u="none" strike="noStrike">
                <a:solidFill>
                  <a:srgbClr val="000000"/>
                </a:solidFill>
                <a:effectLst/>
                <a:latin typeface="-webkit-standard"/>
              </a:rPr>
              <a:t>Based on the </a:t>
            </a:r>
            <a:r>
              <a:rPr lang="en-SG" sz="2800" b="0" i="0" u="none" strike="noStrike" err="1">
                <a:solidFill>
                  <a:srgbClr val="000000"/>
                </a:solidFill>
                <a:effectLst/>
                <a:latin typeface="-webkit-standard"/>
              </a:rPr>
              <a:t>DistanceToCentroid</a:t>
            </a:r>
            <a:r>
              <a:rPr lang="en-SG" sz="2800" b="0" i="0" u="none" strike="noStrike">
                <a:solidFill>
                  <a:srgbClr val="000000"/>
                </a:solidFill>
                <a:effectLst/>
                <a:latin typeface="-webkit-standard"/>
              </a:rPr>
              <a:t> column, TEL NO Equity has the greatest distance from the centroid in cluster 3.</a:t>
            </a:r>
          </a:p>
          <a:p>
            <a:pPr marL="457200" indent="-457200">
              <a:buFont typeface="Arial" panose="020B0604020202020204" pitchFamily="34" charset="0"/>
              <a:buChar char="•"/>
            </a:pPr>
            <a:r>
              <a:rPr lang="en-SG" sz="2800">
                <a:solidFill>
                  <a:srgbClr val="000000"/>
                </a:solidFill>
                <a:latin typeface="-webkit-standard"/>
              </a:rPr>
              <a:t>We can also find that there are most outliers from communication services, which is consistent with the outcome of Q4.</a:t>
            </a:r>
            <a:endParaRPr lang="en-US" sz="2800"/>
          </a:p>
        </p:txBody>
      </p:sp>
    </p:spTree>
    <p:extLst>
      <p:ext uri="{BB962C8B-B14F-4D97-AF65-F5344CB8AC3E}">
        <p14:creationId xmlns:p14="http://schemas.microsoft.com/office/powerpoint/2010/main" val="2760786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4569524"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3</a:t>
            </a:r>
            <a:r>
              <a:rPr lang="en-US" sz="4000" b="1">
                <a:solidFill>
                  <a:srgbClr val="1B5738"/>
                </a:solidFill>
                <a:latin typeface="Calibri" panose="020F0502020204030204" pitchFamily="34" charset="0"/>
                <a:cs typeface="Calibri" panose="020F0502020204030204" pitchFamily="34" charset="0"/>
              </a:rPr>
              <a:t>: Build a Better Company Classification Scheme</a:t>
            </a:r>
            <a:r>
              <a:rPr lang="zh-CN" altLang="en-US" sz="4000" b="1">
                <a:solidFill>
                  <a:srgbClr val="1B5738"/>
                </a:solidFill>
                <a:latin typeface="Calibri" panose="020F0502020204030204" pitchFamily="34" charset="0"/>
                <a:cs typeface="Calibri" panose="020F0502020204030204" pitchFamily="34" charset="0"/>
              </a:rPr>
              <a:t> </a:t>
            </a:r>
            <a:r>
              <a:rPr lang="en-US" altLang="zh-CN" sz="4000" b="1">
                <a:solidFill>
                  <a:srgbClr val="1B5738"/>
                </a:solidFill>
                <a:latin typeface="Calibri" panose="020F0502020204030204" pitchFamily="34" charset="0"/>
                <a:cs typeface="Calibri" panose="020F0502020204030204" pitchFamily="34" charset="0"/>
              </a:rPr>
              <a:t>(Q7)</a:t>
            </a:r>
            <a:endParaRPr lang="en-US" sz="4000" b="1">
              <a:solidFill>
                <a:srgbClr val="1B5738"/>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2" y="718225"/>
            <a:ext cx="13866832" cy="584775"/>
          </a:xfrm>
          <a:prstGeom prst="rect">
            <a:avLst/>
          </a:prstGeom>
          <a:noFill/>
        </p:spPr>
        <p:txBody>
          <a:bodyPr wrap="square" rtlCol="0">
            <a:spAutoFit/>
          </a:bodyPr>
          <a:lstStyle/>
          <a:p>
            <a:r>
              <a:rPr lang="en-US" sz="3200" b="1" i="1"/>
              <a:t>Deeper insights – Relationship Between Price Range and Rating</a:t>
            </a:r>
          </a:p>
        </p:txBody>
      </p:sp>
      <p:pic>
        <p:nvPicPr>
          <p:cNvPr id="3" name="Picture 2">
            <a:extLst>
              <a:ext uri="{FF2B5EF4-FFF2-40B4-BE49-F238E27FC236}">
                <a16:creationId xmlns:a16="http://schemas.microsoft.com/office/drawing/2014/main" id="{9598600C-641C-5520-B304-4E2242636603}"/>
              </a:ext>
            </a:extLst>
          </p:cNvPr>
          <p:cNvPicPr>
            <a:picLocks noChangeAspect="1"/>
          </p:cNvPicPr>
          <p:nvPr/>
        </p:nvPicPr>
        <p:blipFill>
          <a:blip r:embed="rId5"/>
          <a:stretch>
            <a:fillRect/>
          </a:stretch>
        </p:blipFill>
        <p:spPr>
          <a:xfrm>
            <a:off x="1239035" y="1734778"/>
            <a:ext cx="10323532" cy="7479782"/>
          </a:xfrm>
          <a:prstGeom prst="rect">
            <a:avLst/>
          </a:prstGeom>
        </p:spPr>
      </p:pic>
      <p:sp>
        <p:nvSpPr>
          <p:cNvPr id="4" name="Oval 3">
            <a:extLst>
              <a:ext uri="{FF2B5EF4-FFF2-40B4-BE49-F238E27FC236}">
                <a16:creationId xmlns:a16="http://schemas.microsoft.com/office/drawing/2014/main" id="{5F785914-1E8F-4648-5BC7-EFDE0077A705}"/>
              </a:ext>
            </a:extLst>
          </p:cNvPr>
          <p:cNvSpPr/>
          <p:nvPr/>
        </p:nvSpPr>
        <p:spPr>
          <a:xfrm>
            <a:off x="3737305" y="2288685"/>
            <a:ext cx="3053443" cy="10487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BDBC00-BE7E-B9A2-D5A0-8278C83F475D}"/>
              </a:ext>
            </a:extLst>
          </p:cNvPr>
          <p:cNvSpPr/>
          <p:nvPr/>
        </p:nvSpPr>
        <p:spPr>
          <a:xfrm>
            <a:off x="7351362" y="6706107"/>
            <a:ext cx="3294867" cy="176427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B72E76-47A6-36F1-FC35-0E9F3721F265}"/>
              </a:ext>
            </a:extLst>
          </p:cNvPr>
          <p:cNvSpPr txBox="1"/>
          <p:nvPr/>
        </p:nvSpPr>
        <p:spPr>
          <a:xfrm>
            <a:off x="11489330" y="1730673"/>
            <a:ext cx="1775230" cy="461665"/>
          </a:xfrm>
          <a:prstGeom prst="rect">
            <a:avLst/>
          </a:prstGeom>
          <a:noFill/>
        </p:spPr>
        <p:txBody>
          <a:bodyPr wrap="none" rtlCol="0">
            <a:spAutoFit/>
          </a:bodyPr>
          <a:lstStyle/>
          <a:p>
            <a:r>
              <a:rPr lang="en-US" sz="2400" b="1" i="1">
                <a:solidFill>
                  <a:srgbClr val="1B5738"/>
                </a:solidFill>
              </a:rPr>
              <a:t>Assumption:</a:t>
            </a:r>
          </a:p>
        </p:txBody>
      </p:sp>
      <p:sp>
        <p:nvSpPr>
          <p:cNvPr id="8" name="TextBox 7">
            <a:extLst>
              <a:ext uri="{FF2B5EF4-FFF2-40B4-BE49-F238E27FC236}">
                <a16:creationId xmlns:a16="http://schemas.microsoft.com/office/drawing/2014/main" id="{B0286844-06FA-1FBB-B003-CD3F9F924532}"/>
              </a:ext>
            </a:extLst>
          </p:cNvPr>
          <p:cNvSpPr txBox="1"/>
          <p:nvPr/>
        </p:nvSpPr>
        <p:spPr>
          <a:xfrm>
            <a:off x="11562567" y="2192338"/>
            <a:ext cx="6521886" cy="830997"/>
          </a:xfrm>
          <a:prstGeom prst="rect">
            <a:avLst/>
          </a:prstGeom>
          <a:noFill/>
        </p:spPr>
        <p:txBody>
          <a:bodyPr wrap="square" rtlCol="0">
            <a:spAutoFit/>
          </a:bodyPr>
          <a:lstStyle/>
          <a:p>
            <a:r>
              <a:rPr lang="en-US" sz="2400"/>
              <a:t>Calculate the range based on the analyst-predicted price.</a:t>
            </a:r>
          </a:p>
        </p:txBody>
      </p:sp>
      <p:sp>
        <p:nvSpPr>
          <p:cNvPr id="9" name="TextBox 8">
            <a:extLst>
              <a:ext uri="{FF2B5EF4-FFF2-40B4-BE49-F238E27FC236}">
                <a16:creationId xmlns:a16="http://schemas.microsoft.com/office/drawing/2014/main" id="{B27BD996-A0A6-BF68-DBB4-5A6237FACAE7}"/>
              </a:ext>
            </a:extLst>
          </p:cNvPr>
          <p:cNvSpPr txBox="1"/>
          <p:nvPr/>
        </p:nvSpPr>
        <p:spPr>
          <a:xfrm>
            <a:off x="11635804" y="3018913"/>
            <a:ext cx="2582972" cy="461665"/>
          </a:xfrm>
          <a:prstGeom prst="rect">
            <a:avLst/>
          </a:prstGeom>
          <a:noFill/>
        </p:spPr>
        <p:txBody>
          <a:bodyPr wrap="square" rtlCol="0">
            <a:spAutoFit/>
          </a:bodyPr>
          <a:lstStyle/>
          <a:p>
            <a:r>
              <a:rPr lang="en-US" sz="2400"/>
              <a:t>Larger price range</a:t>
            </a:r>
          </a:p>
        </p:txBody>
      </p:sp>
      <p:sp>
        <p:nvSpPr>
          <p:cNvPr id="10" name="TextBox 9">
            <a:extLst>
              <a:ext uri="{FF2B5EF4-FFF2-40B4-BE49-F238E27FC236}">
                <a16:creationId xmlns:a16="http://schemas.microsoft.com/office/drawing/2014/main" id="{A1E54655-65B4-6D5C-88F0-9E5B54001666}"/>
              </a:ext>
            </a:extLst>
          </p:cNvPr>
          <p:cNvSpPr txBox="1"/>
          <p:nvPr/>
        </p:nvSpPr>
        <p:spPr>
          <a:xfrm>
            <a:off x="14292013" y="3018913"/>
            <a:ext cx="1571886" cy="461665"/>
          </a:xfrm>
          <a:prstGeom prst="rect">
            <a:avLst/>
          </a:prstGeom>
          <a:noFill/>
        </p:spPr>
        <p:txBody>
          <a:bodyPr wrap="square" rtlCol="0">
            <a:spAutoFit/>
          </a:bodyPr>
          <a:lstStyle/>
          <a:p>
            <a:r>
              <a:rPr lang="en-US" sz="2400"/>
              <a:t>Higher risk</a:t>
            </a:r>
          </a:p>
        </p:txBody>
      </p:sp>
      <p:sp>
        <p:nvSpPr>
          <p:cNvPr id="11" name="TextBox 10">
            <a:extLst>
              <a:ext uri="{FF2B5EF4-FFF2-40B4-BE49-F238E27FC236}">
                <a16:creationId xmlns:a16="http://schemas.microsoft.com/office/drawing/2014/main" id="{F386E7CA-F72F-FB77-F209-969961A6322E}"/>
              </a:ext>
            </a:extLst>
          </p:cNvPr>
          <p:cNvSpPr txBox="1"/>
          <p:nvPr/>
        </p:nvSpPr>
        <p:spPr>
          <a:xfrm>
            <a:off x="16091552" y="3018913"/>
            <a:ext cx="1914825" cy="461665"/>
          </a:xfrm>
          <a:prstGeom prst="rect">
            <a:avLst/>
          </a:prstGeom>
          <a:noFill/>
        </p:spPr>
        <p:txBody>
          <a:bodyPr wrap="square" rtlCol="0">
            <a:spAutoFit/>
          </a:bodyPr>
          <a:lstStyle/>
          <a:p>
            <a:r>
              <a:rPr lang="en-US" sz="2400"/>
              <a:t>Lower rating</a:t>
            </a:r>
          </a:p>
        </p:txBody>
      </p:sp>
      <p:sp>
        <p:nvSpPr>
          <p:cNvPr id="12" name="Right Arrow 11">
            <a:extLst>
              <a:ext uri="{FF2B5EF4-FFF2-40B4-BE49-F238E27FC236}">
                <a16:creationId xmlns:a16="http://schemas.microsoft.com/office/drawing/2014/main" id="{F796134C-1916-8BA8-294B-AD90B30F7106}"/>
              </a:ext>
            </a:extLst>
          </p:cNvPr>
          <p:cNvSpPr/>
          <p:nvPr/>
        </p:nvSpPr>
        <p:spPr>
          <a:xfrm>
            <a:off x="14001042" y="3121328"/>
            <a:ext cx="354290" cy="261257"/>
          </a:xfrm>
          <a:prstGeom prst="rightArrow">
            <a:avLst/>
          </a:prstGeom>
          <a:solidFill>
            <a:srgbClr val="1B57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28C7C926-F06E-BF26-9C51-5F53627A23D0}"/>
              </a:ext>
            </a:extLst>
          </p:cNvPr>
          <p:cNvSpPr/>
          <p:nvPr/>
        </p:nvSpPr>
        <p:spPr>
          <a:xfrm>
            <a:off x="15800581" y="3132508"/>
            <a:ext cx="354290" cy="261257"/>
          </a:xfrm>
          <a:prstGeom prst="rightArrow">
            <a:avLst/>
          </a:prstGeom>
          <a:solidFill>
            <a:srgbClr val="1B57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15793A5-FD16-EFF1-E56F-388CDD2CC244}"/>
              </a:ext>
            </a:extLst>
          </p:cNvPr>
          <p:cNvSpPr txBox="1"/>
          <p:nvPr/>
        </p:nvSpPr>
        <p:spPr>
          <a:xfrm>
            <a:off x="11489330" y="3912356"/>
            <a:ext cx="1608454" cy="461665"/>
          </a:xfrm>
          <a:prstGeom prst="rect">
            <a:avLst/>
          </a:prstGeom>
          <a:noFill/>
        </p:spPr>
        <p:txBody>
          <a:bodyPr wrap="none" rtlCol="0">
            <a:spAutoFit/>
          </a:bodyPr>
          <a:lstStyle/>
          <a:p>
            <a:r>
              <a:rPr lang="en-US" sz="2400" b="1" i="1">
                <a:solidFill>
                  <a:srgbClr val="1B5738"/>
                </a:solidFill>
              </a:rPr>
              <a:t>To prove it:</a:t>
            </a:r>
          </a:p>
        </p:txBody>
      </p:sp>
      <p:sp>
        <p:nvSpPr>
          <p:cNvPr id="16" name="TextBox 15">
            <a:extLst>
              <a:ext uri="{FF2B5EF4-FFF2-40B4-BE49-F238E27FC236}">
                <a16:creationId xmlns:a16="http://schemas.microsoft.com/office/drawing/2014/main" id="{CDC7DF98-541E-A27F-7F83-3EAEE5944A7E}"/>
              </a:ext>
            </a:extLst>
          </p:cNvPr>
          <p:cNvSpPr txBox="1"/>
          <p:nvPr/>
        </p:nvSpPr>
        <p:spPr>
          <a:xfrm>
            <a:off x="11599881" y="4282786"/>
            <a:ext cx="6521886" cy="1938992"/>
          </a:xfrm>
          <a:prstGeom prst="rect">
            <a:avLst/>
          </a:prstGeom>
          <a:noFill/>
        </p:spPr>
        <p:txBody>
          <a:bodyPr wrap="square" rtlCol="0">
            <a:spAutoFit/>
          </a:bodyPr>
          <a:lstStyle/>
          <a:p>
            <a:pPr marL="342900" indent="-342900">
              <a:buFont typeface="Arial" panose="020B0604020202020204" pitchFamily="34" charset="0"/>
              <a:buChar char="•"/>
            </a:pPr>
            <a:r>
              <a:rPr lang="en-US" sz="2400"/>
              <a:t>Calculated the price range for each company, then normalizing the price range.</a:t>
            </a:r>
          </a:p>
          <a:p>
            <a:pPr marL="342900" indent="-342900">
              <a:buFont typeface="Arial" panose="020B0604020202020204" pitchFamily="34" charset="0"/>
              <a:buChar char="•"/>
            </a:pPr>
            <a:r>
              <a:rPr lang="en-US" sz="2400"/>
              <a:t>Derived a </a:t>
            </a:r>
            <a:r>
              <a:rPr lang="en-US" sz="2400" err="1"/>
              <a:t>Kmean</a:t>
            </a:r>
            <a:r>
              <a:rPr lang="en-US" sz="2400"/>
              <a:t> clustering on the mean value of </a:t>
            </a:r>
            <a:r>
              <a:rPr lang="en-US" sz="2400" b="1">
                <a:solidFill>
                  <a:srgbClr val="1B5738"/>
                </a:solidFill>
              </a:rPr>
              <a:t>rating</a:t>
            </a:r>
            <a:r>
              <a:rPr lang="en-US" sz="2400"/>
              <a:t> and </a:t>
            </a:r>
            <a:r>
              <a:rPr lang="en-US" sz="2400" b="1">
                <a:solidFill>
                  <a:srgbClr val="1B5738"/>
                </a:solidFill>
              </a:rPr>
              <a:t>price range</a:t>
            </a:r>
            <a:r>
              <a:rPr lang="en-US" sz="2400"/>
              <a:t>.</a:t>
            </a:r>
          </a:p>
          <a:p>
            <a:pPr marL="342900" indent="-342900">
              <a:buFont typeface="Arial" panose="020B0604020202020204" pitchFamily="34" charset="0"/>
              <a:buChar char="•"/>
            </a:pPr>
            <a:r>
              <a:rPr lang="en-US" sz="2400"/>
              <a:t>Classified them with sectors</a:t>
            </a:r>
          </a:p>
        </p:txBody>
      </p:sp>
      <p:sp>
        <p:nvSpPr>
          <p:cNvPr id="17" name="TextBox 16">
            <a:extLst>
              <a:ext uri="{FF2B5EF4-FFF2-40B4-BE49-F238E27FC236}">
                <a16:creationId xmlns:a16="http://schemas.microsoft.com/office/drawing/2014/main" id="{31ECF9E6-D53B-D949-97B7-D7925A039F0F}"/>
              </a:ext>
            </a:extLst>
          </p:cNvPr>
          <p:cNvSpPr txBox="1"/>
          <p:nvPr/>
        </p:nvSpPr>
        <p:spPr>
          <a:xfrm>
            <a:off x="11489330" y="6592208"/>
            <a:ext cx="1638590" cy="461665"/>
          </a:xfrm>
          <a:prstGeom prst="rect">
            <a:avLst/>
          </a:prstGeom>
          <a:noFill/>
        </p:spPr>
        <p:txBody>
          <a:bodyPr wrap="none" rtlCol="0">
            <a:spAutoFit/>
          </a:bodyPr>
          <a:lstStyle/>
          <a:p>
            <a:r>
              <a:rPr lang="en-US" sz="2400" b="1" i="1">
                <a:solidFill>
                  <a:srgbClr val="1B5738"/>
                </a:solidFill>
              </a:rPr>
              <a:t>Conclusion:</a:t>
            </a:r>
          </a:p>
        </p:txBody>
      </p:sp>
      <p:sp>
        <p:nvSpPr>
          <p:cNvPr id="18" name="TextBox 17">
            <a:extLst>
              <a:ext uri="{FF2B5EF4-FFF2-40B4-BE49-F238E27FC236}">
                <a16:creationId xmlns:a16="http://schemas.microsoft.com/office/drawing/2014/main" id="{96530419-CAE3-754B-D160-B4E96E69632A}"/>
              </a:ext>
            </a:extLst>
          </p:cNvPr>
          <p:cNvSpPr txBox="1"/>
          <p:nvPr/>
        </p:nvSpPr>
        <p:spPr>
          <a:xfrm>
            <a:off x="11740913" y="7023986"/>
            <a:ext cx="6521886" cy="2677656"/>
          </a:xfrm>
          <a:prstGeom prst="rect">
            <a:avLst/>
          </a:prstGeom>
          <a:noFill/>
        </p:spPr>
        <p:txBody>
          <a:bodyPr wrap="square" rtlCol="0">
            <a:spAutoFit/>
          </a:bodyPr>
          <a:lstStyle/>
          <a:p>
            <a:pPr marL="342900" indent="-342900">
              <a:buFont typeface="Arial" panose="020B0604020202020204" pitchFamily="34" charset="0"/>
              <a:buChar char="•"/>
            </a:pPr>
            <a:r>
              <a:rPr lang="en-SG" sz="2400"/>
              <a:t>The number of dots that </a:t>
            </a:r>
            <a:r>
              <a:rPr lang="en-SG" sz="2400">
                <a:solidFill>
                  <a:srgbClr val="FFBB78"/>
                </a:solidFill>
              </a:rPr>
              <a:t>Financials</a:t>
            </a:r>
            <a:r>
              <a:rPr lang="en-SG" sz="2400"/>
              <a:t> represents the most in the high-rating area with a small price range.</a:t>
            </a:r>
          </a:p>
          <a:p>
            <a:pPr marL="342900" indent="-342900">
              <a:buFont typeface="Arial" panose="020B0604020202020204" pitchFamily="34" charset="0"/>
              <a:buChar char="•"/>
            </a:pPr>
            <a:r>
              <a:rPr lang="en-SG" sz="2400"/>
              <a:t>The number of dots that </a:t>
            </a:r>
            <a:r>
              <a:rPr lang="en-SG" sz="2400">
                <a:solidFill>
                  <a:srgbClr val="AFC7E8"/>
                </a:solidFill>
              </a:rPr>
              <a:t>Industrials</a:t>
            </a:r>
            <a:r>
              <a:rPr lang="en-SG" sz="2400"/>
              <a:t> and </a:t>
            </a:r>
            <a:r>
              <a:rPr lang="en-SG" sz="2400">
                <a:solidFill>
                  <a:srgbClr val="2AA02B"/>
                </a:solidFill>
              </a:rPr>
              <a:t>Consumer Discretionary</a:t>
            </a:r>
            <a:r>
              <a:rPr lang="en-SG" sz="2400"/>
              <a:t> represents the most in the low-rating area with a large price range.</a:t>
            </a:r>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116298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4569524"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a:t>
            </a:r>
            <a:r>
              <a:rPr lang="en-US" altLang="zh-CN" sz="4000" b="1">
                <a:solidFill>
                  <a:srgbClr val="1B5738"/>
                </a:solidFill>
                <a:latin typeface="Calibri" panose="020F0502020204030204" pitchFamily="34" charset="0"/>
                <a:cs typeface="Calibri" panose="020F0502020204030204" pitchFamily="34" charset="0"/>
              </a:rPr>
              <a:t>3</a:t>
            </a:r>
            <a:r>
              <a:rPr lang="en-US" sz="4000" b="1">
                <a:solidFill>
                  <a:srgbClr val="1B5738"/>
                </a:solidFill>
                <a:latin typeface="Calibri" panose="020F0502020204030204" pitchFamily="34" charset="0"/>
                <a:cs typeface="Calibri" panose="020F0502020204030204" pitchFamily="34" charset="0"/>
              </a:rPr>
              <a:t>: Build a Better Company Classification Scheme</a:t>
            </a:r>
            <a:r>
              <a:rPr lang="zh-CN" altLang="en-US" sz="4000" b="1">
                <a:solidFill>
                  <a:srgbClr val="1B5738"/>
                </a:solidFill>
                <a:latin typeface="Calibri" panose="020F0502020204030204" pitchFamily="34" charset="0"/>
                <a:cs typeface="Calibri" panose="020F0502020204030204" pitchFamily="34" charset="0"/>
              </a:rPr>
              <a:t> </a:t>
            </a:r>
            <a:r>
              <a:rPr lang="en-US" altLang="zh-CN" sz="4000" b="1">
                <a:solidFill>
                  <a:srgbClr val="1B5738"/>
                </a:solidFill>
                <a:latin typeface="Calibri" panose="020F0502020204030204" pitchFamily="34" charset="0"/>
                <a:cs typeface="Calibri" panose="020F0502020204030204" pitchFamily="34" charset="0"/>
              </a:rPr>
              <a:t>(Q7)</a:t>
            </a:r>
            <a:endParaRPr lang="en-US" sz="4000" b="1">
              <a:solidFill>
                <a:srgbClr val="1B5738"/>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E59B3EC-CA6B-4082-CB4B-A75141B00441}"/>
              </a:ext>
            </a:extLst>
          </p:cNvPr>
          <p:cNvSpPr txBox="1"/>
          <p:nvPr/>
        </p:nvSpPr>
        <p:spPr>
          <a:xfrm>
            <a:off x="1743282" y="718225"/>
            <a:ext cx="13866832" cy="584775"/>
          </a:xfrm>
          <a:prstGeom prst="rect">
            <a:avLst/>
          </a:prstGeom>
          <a:noFill/>
        </p:spPr>
        <p:txBody>
          <a:bodyPr wrap="square" rtlCol="0">
            <a:spAutoFit/>
          </a:bodyPr>
          <a:lstStyle/>
          <a:p>
            <a:r>
              <a:rPr lang="en-US" sz="3200" b="1" i="1"/>
              <a:t>Deeper insights – Deep Diving in Analyst Recommendations</a:t>
            </a:r>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3618B8CF-902D-4CAE-3D38-62720213E917}"/>
              </a:ext>
            </a:extLst>
          </p:cNvPr>
          <p:cNvPicPr>
            <a:picLocks noChangeAspect="1"/>
          </p:cNvPicPr>
          <p:nvPr/>
        </p:nvPicPr>
        <p:blipFill>
          <a:blip r:embed="rId5"/>
          <a:stretch>
            <a:fillRect/>
          </a:stretch>
        </p:blipFill>
        <p:spPr>
          <a:xfrm>
            <a:off x="1109688" y="1965519"/>
            <a:ext cx="12821569" cy="7160725"/>
          </a:xfrm>
          <a:prstGeom prst="rect">
            <a:avLst/>
          </a:prstGeom>
        </p:spPr>
      </p:pic>
      <p:sp>
        <p:nvSpPr>
          <p:cNvPr id="6" name="TextBox 5">
            <a:extLst>
              <a:ext uri="{FF2B5EF4-FFF2-40B4-BE49-F238E27FC236}">
                <a16:creationId xmlns:a16="http://schemas.microsoft.com/office/drawing/2014/main" id="{609E355D-C513-25F0-B439-CFBDFC0A88F0}"/>
              </a:ext>
            </a:extLst>
          </p:cNvPr>
          <p:cNvSpPr txBox="1"/>
          <p:nvPr/>
        </p:nvSpPr>
        <p:spPr>
          <a:xfrm>
            <a:off x="13931257" y="1965519"/>
            <a:ext cx="4118443" cy="6740307"/>
          </a:xfrm>
          <a:prstGeom prst="rect">
            <a:avLst/>
          </a:prstGeom>
          <a:noFill/>
        </p:spPr>
        <p:txBody>
          <a:bodyPr wrap="square" rtlCol="0">
            <a:spAutoFit/>
          </a:bodyPr>
          <a:lstStyle/>
          <a:p>
            <a:pPr marL="342900" indent="-342900">
              <a:buFont typeface="Arial" panose="020B0604020202020204" pitchFamily="34" charset="0"/>
              <a:buChar char="•"/>
            </a:pPr>
            <a:r>
              <a:rPr lang="en-US" sz="2400"/>
              <a:t>Then we standardized the factors in ‘RECOMMENDATION’ to </a:t>
            </a:r>
            <a:r>
              <a:rPr lang="en-US" sz="2400" b="1">
                <a:solidFill>
                  <a:srgbClr val="1B5738"/>
                </a:solidFill>
              </a:rPr>
              <a:t>‘Buy’, ‘Sell’, ‘Hold’ </a:t>
            </a:r>
            <a:r>
              <a:rPr lang="en-US" sz="2400"/>
              <a:t>and ‘Not Rated’ only.</a:t>
            </a:r>
          </a:p>
          <a:p>
            <a:endParaRPr lang="en-US" sz="2400"/>
          </a:p>
          <a:p>
            <a:pPr marL="342900" indent="-342900">
              <a:buFont typeface="Arial" panose="020B0604020202020204" pitchFamily="34" charset="0"/>
              <a:buChar char="•"/>
            </a:pPr>
            <a:r>
              <a:rPr lang="en-US" sz="2400"/>
              <a:t>After that, we find </a:t>
            </a:r>
            <a:r>
              <a:rPr lang="en-US" sz="2400" b="1">
                <a:solidFill>
                  <a:srgbClr val="1B5738"/>
                </a:solidFill>
              </a:rPr>
              <a:t>the top 10 companies</a:t>
            </a:r>
            <a:r>
              <a:rPr lang="en-US" sz="2400"/>
              <a:t> with the highest number of Buy/Sell/Hold recommendations.</a:t>
            </a:r>
          </a:p>
          <a:p>
            <a:endParaRPr lang="en-US" sz="2400"/>
          </a:p>
          <a:p>
            <a:pPr marL="342900" indent="-342900">
              <a:buFont typeface="Arial" panose="020B0604020202020204" pitchFamily="34" charset="0"/>
              <a:buChar char="•"/>
            </a:pPr>
            <a:r>
              <a:rPr lang="en-US" sz="2400"/>
              <a:t>Further, this could be utilized in</a:t>
            </a:r>
            <a:r>
              <a:rPr lang="zh-CN" altLang="en-US" sz="2400"/>
              <a:t> </a:t>
            </a:r>
            <a:r>
              <a:rPr lang="en-SG" altLang="zh-CN" sz="2400" b="1">
                <a:solidFill>
                  <a:srgbClr val="1B5738"/>
                </a:solidFill>
              </a:rPr>
              <a:t>public opinion analysis</a:t>
            </a:r>
            <a:r>
              <a:rPr lang="en-SG" altLang="zh-CN" sz="2400"/>
              <a:t> and quantitative strategy construction based on analyst perspectives.</a:t>
            </a:r>
            <a:endParaRPr lang="en-US" sz="2400"/>
          </a:p>
          <a:p>
            <a:endParaRPr lang="en-US" sz="2400"/>
          </a:p>
        </p:txBody>
      </p:sp>
    </p:spTree>
    <p:extLst>
      <p:ext uri="{BB962C8B-B14F-4D97-AF65-F5344CB8AC3E}">
        <p14:creationId xmlns:p14="http://schemas.microsoft.com/office/powerpoint/2010/main" val="1031957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656060" y="4651570"/>
            <a:ext cx="8975880" cy="983859"/>
          </a:xfrm>
          <a:prstGeom prst="rect">
            <a:avLst/>
          </a:prstGeom>
        </p:spPr>
        <p:txBody>
          <a:bodyPr wrap="square" lIns="0" tIns="0" rIns="0" bIns="0" rtlCol="0" anchor="t">
            <a:spAutoFit/>
          </a:bodyPr>
          <a:lstStyle/>
          <a:p>
            <a:pPr marL="0" lvl="0" indent="0" algn="ctr">
              <a:lnSpc>
                <a:spcPts val="7602"/>
              </a:lnSpc>
            </a:pPr>
            <a:r>
              <a:rPr lang="en-US" sz="8174" spc="882">
                <a:solidFill>
                  <a:srgbClr val="231F20"/>
                </a:solidFill>
                <a:latin typeface="Codec Pro ExtraBold"/>
              </a:rPr>
              <a:t>THANK YOU!</a:t>
            </a:r>
          </a:p>
        </p:txBody>
      </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txBody>
            <a:bodyPr/>
            <a:lstStyle/>
            <a:p>
              <a:endParaRPr lang="en-US"/>
            </a:p>
          </p:txBody>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txBody>
            <a:bodyPr/>
            <a:lstStyle/>
            <a:p>
              <a:endParaRPr lang="en-US"/>
            </a:p>
          </p:txBody>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29" name="Freeform 51">
            <a:extLst>
              <a:ext uri="{FF2B5EF4-FFF2-40B4-BE49-F238E27FC236}">
                <a16:creationId xmlns:a16="http://schemas.microsoft.com/office/drawing/2014/main" id="{D69C77BC-5517-377E-754C-D8EF7C0933EF}"/>
              </a:ext>
            </a:extLst>
          </p:cNvPr>
          <p:cNvSpPr/>
          <p:nvPr/>
        </p:nvSpPr>
        <p:spPr>
          <a:xfrm>
            <a:off x="15502974" y="6632817"/>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6" name="Picture 55" descr="A graph of a stock market&#10;&#10;Description automatically generated with medium confidence">
            <a:extLst>
              <a:ext uri="{FF2B5EF4-FFF2-40B4-BE49-F238E27FC236}">
                <a16:creationId xmlns:a16="http://schemas.microsoft.com/office/drawing/2014/main" id="{A76BEC50-FB40-5B3D-76B2-70DC447FC8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2057400" y="962793"/>
            <a:ext cx="14173200" cy="8619192"/>
          </a:xfrm>
          <a:prstGeom prst="rect">
            <a:avLst/>
          </a:prstGeom>
          <a:solidFill>
            <a:schemeClr val="accent2"/>
          </a:solidFill>
          <a:ln w="38100">
            <a:solidFill>
              <a:srgbClr val="1B5738"/>
            </a:solidFill>
            <a:prstDash val="dash"/>
            <a:extLst>
              <a:ext uri="{C807C97D-BFC1-408E-A445-0C87EB9F89A2}">
                <ask:lineSketchStyleProps xmlns:ask="http://schemas.microsoft.com/office/drawing/2018/sketchyshapes" sd="1219033472">
                  <a:custGeom>
                    <a:avLst/>
                    <a:gdLst>
                      <a:gd name="connsiteX0" fmla="*/ 0 w 13085419"/>
                      <a:gd name="connsiteY0" fmla="*/ 0 h 7957676"/>
                      <a:gd name="connsiteX1" fmla="*/ 13085419 w 13085419"/>
                      <a:gd name="connsiteY1" fmla="*/ 0 h 7957676"/>
                      <a:gd name="connsiteX2" fmla="*/ 13085419 w 13085419"/>
                      <a:gd name="connsiteY2" fmla="*/ 7957676 h 7957676"/>
                      <a:gd name="connsiteX3" fmla="*/ 0 w 13085419"/>
                      <a:gd name="connsiteY3" fmla="*/ 7957676 h 7957676"/>
                      <a:gd name="connsiteX4" fmla="*/ 0 w 13085419"/>
                      <a:gd name="connsiteY4" fmla="*/ 0 h 7957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5419" h="7957676" fill="none" extrusionOk="0">
                        <a:moveTo>
                          <a:pt x="0" y="0"/>
                        </a:moveTo>
                        <a:cubicBezTo>
                          <a:pt x="3036223" y="-49533"/>
                          <a:pt x="9388242" y="-14809"/>
                          <a:pt x="13085419" y="0"/>
                        </a:cubicBezTo>
                        <a:cubicBezTo>
                          <a:pt x="13173058" y="3933351"/>
                          <a:pt x="13012740" y="6216033"/>
                          <a:pt x="13085419" y="7957676"/>
                        </a:cubicBezTo>
                        <a:cubicBezTo>
                          <a:pt x="9086521" y="7909445"/>
                          <a:pt x="5305754" y="8042131"/>
                          <a:pt x="0" y="7957676"/>
                        </a:cubicBezTo>
                        <a:cubicBezTo>
                          <a:pt x="-38581" y="5076117"/>
                          <a:pt x="63341" y="2387730"/>
                          <a:pt x="0" y="0"/>
                        </a:cubicBezTo>
                        <a:close/>
                      </a:path>
                      <a:path w="13085419" h="7957676" stroke="0" extrusionOk="0">
                        <a:moveTo>
                          <a:pt x="0" y="0"/>
                        </a:moveTo>
                        <a:cubicBezTo>
                          <a:pt x="5844187" y="118645"/>
                          <a:pt x="9376351" y="116012"/>
                          <a:pt x="13085419" y="0"/>
                        </a:cubicBezTo>
                        <a:cubicBezTo>
                          <a:pt x="12952537" y="3438513"/>
                          <a:pt x="13170370" y="5855624"/>
                          <a:pt x="13085419" y="7957676"/>
                        </a:cubicBezTo>
                        <a:cubicBezTo>
                          <a:pt x="9748242" y="8092276"/>
                          <a:pt x="3323541" y="7800480"/>
                          <a:pt x="0" y="7957676"/>
                        </a:cubicBezTo>
                        <a:cubicBezTo>
                          <a:pt x="-20187" y="7044109"/>
                          <a:pt x="-152480" y="2261736"/>
                          <a:pt x="0" y="0"/>
                        </a:cubicBezTo>
                        <a:close/>
                      </a:path>
                    </a:pathLst>
                  </a:custGeom>
                  <ask:type>
                    <ask:lineSketchNone/>
                  </ask:type>
                </ask:lineSketchStyleProps>
              </a:ext>
            </a:extLst>
          </a:ln>
        </p:spPr>
        <p:style>
          <a:lnRef idx="2">
            <a:schemeClr val="accent3"/>
          </a:lnRef>
          <a:fillRef idx="1">
            <a:schemeClr val="lt1"/>
          </a:fillRef>
          <a:effectRef idx="0">
            <a:schemeClr val="accent3"/>
          </a:effectRef>
          <a:fontRef idx="minor">
            <a:schemeClr val="dk1"/>
          </a:fontRef>
        </p:style>
      </p:pic>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1" name="Rectangle 60">
            <a:extLst>
              <a:ext uri="{FF2B5EF4-FFF2-40B4-BE49-F238E27FC236}">
                <a16:creationId xmlns:a16="http://schemas.microsoft.com/office/drawing/2014/main" id="{076F0ABF-D2EB-5DD4-3F20-D5FDEB135BD9}"/>
              </a:ext>
            </a:extLst>
          </p:cNvPr>
          <p:cNvSpPr/>
          <p:nvPr/>
        </p:nvSpPr>
        <p:spPr>
          <a:xfrm>
            <a:off x="8077200" y="2628900"/>
            <a:ext cx="457200" cy="3048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50B1CB9-DA94-7F21-A875-994F300FFDCE}"/>
              </a:ext>
            </a:extLst>
          </p:cNvPr>
          <p:cNvSpPr/>
          <p:nvPr/>
        </p:nvSpPr>
        <p:spPr>
          <a:xfrm>
            <a:off x="10363200" y="3390900"/>
            <a:ext cx="457200" cy="54102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810753A-5F01-AD9E-4A8A-488C9493CB3B}"/>
              </a:ext>
            </a:extLst>
          </p:cNvPr>
          <p:cNvSpPr/>
          <p:nvPr/>
        </p:nvSpPr>
        <p:spPr>
          <a:xfrm>
            <a:off x="13487400" y="5143500"/>
            <a:ext cx="457200" cy="36576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8DB0CED-5FBA-771C-8C4D-62A9CFDB7A29}"/>
              </a:ext>
            </a:extLst>
          </p:cNvPr>
          <p:cNvSpPr/>
          <p:nvPr/>
        </p:nvSpPr>
        <p:spPr>
          <a:xfrm>
            <a:off x="8991600" y="2628900"/>
            <a:ext cx="457200" cy="10668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6016143-7000-6CE6-324B-DE079223A7B1}"/>
              </a:ext>
            </a:extLst>
          </p:cNvPr>
          <p:cNvSpPr/>
          <p:nvPr/>
        </p:nvSpPr>
        <p:spPr>
          <a:xfrm>
            <a:off x="6437345" y="5372100"/>
            <a:ext cx="457200" cy="9023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9AF95A5-7EB1-8F5B-BA8C-2D94FB0BF2D6}"/>
              </a:ext>
            </a:extLst>
          </p:cNvPr>
          <p:cNvSpPr/>
          <p:nvPr/>
        </p:nvSpPr>
        <p:spPr>
          <a:xfrm>
            <a:off x="5638412" y="5143500"/>
            <a:ext cx="457200" cy="9023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95FAB58-C059-6D1B-BA9B-53EE4E7360B8}"/>
              </a:ext>
            </a:extLst>
          </p:cNvPr>
          <p:cNvSpPr/>
          <p:nvPr/>
        </p:nvSpPr>
        <p:spPr>
          <a:xfrm>
            <a:off x="4646645" y="5225716"/>
            <a:ext cx="457200" cy="128938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956EE04-614D-2248-F074-F4A2D946CC99}"/>
              </a:ext>
            </a:extLst>
          </p:cNvPr>
          <p:cNvSpPr/>
          <p:nvPr/>
        </p:nvSpPr>
        <p:spPr>
          <a:xfrm>
            <a:off x="5657073" y="3181194"/>
            <a:ext cx="457200" cy="9023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0" name="Rectangle 69">
            <a:extLst>
              <a:ext uri="{FF2B5EF4-FFF2-40B4-BE49-F238E27FC236}">
                <a16:creationId xmlns:a16="http://schemas.microsoft.com/office/drawing/2014/main" id="{51804081-8CF0-A49B-7EB3-7D257DE42B0E}"/>
              </a:ext>
            </a:extLst>
          </p:cNvPr>
          <p:cNvSpPr/>
          <p:nvPr/>
        </p:nvSpPr>
        <p:spPr>
          <a:xfrm>
            <a:off x="6434430" y="3303270"/>
            <a:ext cx="457200" cy="78029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48CA261E-EACB-9830-D99E-E7F9B9EF376D}"/>
              </a:ext>
            </a:extLst>
          </p:cNvPr>
          <p:cNvSpPr txBox="1"/>
          <p:nvPr/>
        </p:nvSpPr>
        <p:spPr>
          <a:xfrm>
            <a:off x="2932922" y="7583094"/>
            <a:ext cx="3162690" cy="461665"/>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a:t>Potential error</a:t>
            </a:r>
            <a:r>
              <a:rPr lang="zh-CN" altLang="en-US" sz="2400" b="1"/>
              <a:t> </a:t>
            </a:r>
            <a:r>
              <a:rPr lang="en-US" altLang="zh-CN" sz="2400" b="1"/>
              <a:t>(Outlier)</a:t>
            </a:r>
            <a:endParaRPr lang="en-US" sz="2400" b="1"/>
          </a:p>
        </p:txBody>
      </p:sp>
      <p:sp>
        <p:nvSpPr>
          <p:cNvPr id="2" name="TextBox 1">
            <a:extLst>
              <a:ext uri="{FF2B5EF4-FFF2-40B4-BE49-F238E27FC236}">
                <a16:creationId xmlns:a16="http://schemas.microsoft.com/office/drawing/2014/main" id="{DDA057EC-4FC1-D036-1E44-A212293C8022}"/>
              </a:ext>
            </a:extLst>
          </p:cNvPr>
          <p:cNvSpPr txBox="1"/>
          <p:nvPr/>
        </p:nvSpPr>
        <p:spPr>
          <a:xfrm>
            <a:off x="2866726" y="8123537"/>
            <a:ext cx="4474238" cy="369332"/>
          </a:xfrm>
          <a:prstGeom prst="rect">
            <a:avLst/>
          </a:prstGeom>
          <a:noFill/>
        </p:spPr>
        <p:txBody>
          <a:bodyPr wrap="none" rtlCol="0">
            <a:spAutoFit/>
          </a:bodyPr>
          <a:lstStyle/>
          <a:p>
            <a:r>
              <a:rPr lang="en-US" b="1" i="1"/>
              <a:t>** There are no missing value in this dataset.</a:t>
            </a:r>
          </a:p>
        </p:txBody>
      </p:sp>
      <p:sp>
        <p:nvSpPr>
          <p:cNvPr id="3" name="TextBox 2">
            <a:extLst>
              <a:ext uri="{FF2B5EF4-FFF2-40B4-BE49-F238E27FC236}">
                <a16:creationId xmlns:a16="http://schemas.microsoft.com/office/drawing/2014/main" id="{A64C1AF5-9755-7A87-7594-A897D1AB211D}"/>
              </a:ext>
            </a:extLst>
          </p:cNvPr>
          <p:cNvSpPr txBox="1"/>
          <p:nvPr/>
        </p:nvSpPr>
        <p:spPr>
          <a:xfrm>
            <a:off x="1752600" y="246156"/>
            <a:ext cx="5153246" cy="525913"/>
          </a:xfrm>
          <a:prstGeom prst="rect">
            <a:avLst/>
          </a:prstGeom>
          <a:noFill/>
        </p:spPr>
        <p:txBody>
          <a:bodyPr wrap="square">
            <a:spAutoFit/>
          </a:bodyPr>
          <a:lstStyle/>
          <a:p>
            <a:pPr algn="ctr">
              <a:lnSpc>
                <a:spcPts val="3120"/>
              </a:lnSpc>
            </a:pPr>
            <a:r>
              <a:rPr lang="en-US" sz="4000" b="1">
                <a:solidFill>
                  <a:srgbClr val="1B5738"/>
                </a:solidFill>
                <a:latin typeface="Calibri" panose="020F0502020204030204" pitchFamily="34" charset="0"/>
                <a:cs typeface="Calibri" panose="020F0502020204030204" pitchFamily="34" charset="0"/>
              </a:rPr>
              <a:t>Project 1: Data Preview</a:t>
            </a:r>
          </a:p>
        </p:txBody>
      </p:sp>
    </p:spTree>
    <p:extLst>
      <p:ext uri="{BB962C8B-B14F-4D97-AF65-F5344CB8AC3E}">
        <p14:creationId xmlns:p14="http://schemas.microsoft.com/office/powerpoint/2010/main" val="116971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B0C16D54-E565-C3E9-D1AF-8BC4A0E6A27D}"/>
              </a:ext>
            </a:extLst>
          </p:cNvPr>
          <p:cNvSpPr/>
          <p:nvPr/>
        </p:nvSpPr>
        <p:spPr>
          <a:xfrm>
            <a:off x="2849735" y="4536413"/>
            <a:ext cx="1905000" cy="4097601"/>
          </a:xfrm>
          <a:prstGeom prst="roundRect">
            <a:avLst/>
          </a:prstGeom>
          <a:solidFill>
            <a:srgbClr val="397D5A">
              <a:alpha val="49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D23BDD95-0B7A-71AF-3B3A-C345131B11BF}"/>
              </a:ext>
            </a:extLst>
          </p:cNvPr>
          <p:cNvSpPr txBox="1"/>
          <p:nvPr/>
        </p:nvSpPr>
        <p:spPr>
          <a:xfrm>
            <a:off x="1752600" y="246156"/>
            <a:ext cx="8077200" cy="525913"/>
          </a:xfrm>
          <a:prstGeom prst="rect">
            <a:avLst/>
          </a:prstGeom>
          <a:noFill/>
        </p:spPr>
        <p:txBody>
          <a:bodyPr wrap="square">
            <a:spAutoFit/>
          </a:bodyPr>
          <a:lstStyle/>
          <a:p>
            <a:pPr algn="ctr">
              <a:lnSpc>
                <a:spcPts val="3120"/>
              </a:lnSpc>
            </a:pPr>
            <a:r>
              <a:rPr lang="en-US" sz="4000" b="1">
                <a:solidFill>
                  <a:srgbClr val="1B5738"/>
                </a:solidFill>
                <a:latin typeface="Calibri" panose="020F0502020204030204" pitchFamily="34" charset="0"/>
                <a:cs typeface="Calibri" panose="020F0502020204030204" pitchFamily="34" charset="0"/>
              </a:rPr>
              <a:t>Project 1: Identify and Correct Errors</a:t>
            </a:r>
          </a:p>
        </p:txBody>
      </p:sp>
      <p:graphicFrame>
        <p:nvGraphicFramePr>
          <p:cNvPr id="7" name="Table 6">
            <a:extLst>
              <a:ext uri="{FF2B5EF4-FFF2-40B4-BE49-F238E27FC236}">
                <a16:creationId xmlns:a16="http://schemas.microsoft.com/office/drawing/2014/main" id="{9F3CD570-D77B-6050-B601-95EA36635FA2}"/>
              </a:ext>
            </a:extLst>
          </p:cNvPr>
          <p:cNvGraphicFramePr>
            <a:graphicFrameLocks noGrp="1"/>
          </p:cNvGraphicFramePr>
          <p:nvPr>
            <p:extLst>
              <p:ext uri="{D42A27DB-BD31-4B8C-83A1-F6EECF244321}">
                <p14:modId xmlns:p14="http://schemas.microsoft.com/office/powerpoint/2010/main" val="1188143251"/>
              </p:ext>
            </p:extLst>
          </p:nvPr>
        </p:nvGraphicFramePr>
        <p:xfrm>
          <a:off x="2326434" y="2067801"/>
          <a:ext cx="5676900" cy="1036320"/>
        </p:xfrm>
        <a:graphic>
          <a:graphicData uri="http://schemas.openxmlformats.org/drawingml/2006/table">
            <a:tbl>
              <a:tblPr firstRow="1" bandRow="1">
                <a:tableStyleId>{5C22544A-7EE6-4342-B048-85BDC9FD1C3A}</a:tableStyleId>
              </a:tblPr>
              <a:tblGrid>
                <a:gridCol w="2122444">
                  <a:extLst>
                    <a:ext uri="{9D8B030D-6E8A-4147-A177-3AD203B41FA5}">
                      <a16:colId xmlns:a16="http://schemas.microsoft.com/office/drawing/2014/main" val="1681104207"/>
                    </a:ext>
                  </a:extLst>
                </a:gridCol>
                <a:gridCol w="3554456">
                  <a:extLst>
                    <a:ext uri="{9D8B030D-6E8A-4147-A177-3AD203B41FA5}">
                      <a16:colId xmlns:a16="http://schemas.microsoft.com/office/drawing/2014/main" val="242821442"/>
                    </a:ext>
                  </a:extLst>
                </a:gridCol>
              </a:tblGrid>
              <a:tr h="370840">
                <a:tc>
                  <a:txBody>
                    <a:bodyPr/>
                    <a:lstStyle/>
                    <a:p>
                      <a:pPr algn="ctr"/>
                      <a:r>
                        <a:rPr lang="en-US" sz="2800">
                          <a:solidFill>
                            <a:sysClr val="windowText" lastClr="000000"/>
                          </a:solidFill>
                        </a:rPr>
                        <a:t>Date</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a:solidFill>
                            <a:sysClr val="windowText" lastClr="000000"/>
                          </a:solidFill>
                        </a:rPr>
                        <a:t>Adjusted Close Price</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393581"/>
                  </a:ext>
                </a:extLst>
              </a:tr>
              <a:tr h="370840">
                <a:tc>
                  <a:txBody>
                    <a:bodyPr/>
                    <a:lstStyle/>
                    <a:p>
                      <a:pPr algn="ctr"/>
                      <a:r>
                        <a:rPr lang="en-US" sz="2800">
                          <a:solidFill>
                            <a:sysClr val="windowText" lastClr="000000"/>
                          </a:solidFill>
                        </a:rPr>
                        <a:t>2018-10-10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a:t>
                      </a:r>
                      <a:r>
                        <a:rPr lang="en-MY" sz="2800" b="1" i="0" kern="1200">
                          <a:solidFill>
                            <a:srgbClr val="C00000"/>
                          </a:solidFill>
                          <a:effectLst/>
                          <a:latin typeface="+mn-lt"/>
                          <a:ea typeface="+mn-ea"/>
                          <a:cs typeface="+mn-cs"/>
                        </a:rPr>
                        <a:t>152.277847</a:t>
                      </a:r>
                      <a:endParaRPr lang="en-US" sz="2800" b="1">
                        <a:solidFill>
                          <a:srgbClr val="C00000"/>
                        </a:solidFill>
                      </a:endParaRP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75635"/>
                  </a:ext>
                </a:extLst>
              </a:tr>
            </a:tbl>
          </a:graphicData>
        </a:graphic>
      </p:graphicFrame>
      <p:sp>
        <p:nvSpPr>
          <p:cNvPr id="9" name="Rounded Rectangle 8">
            <a:extLst>
              <a:ext uri="{FF2B5EF4-FFF2-40B4-BE49-F238E27FC236}">
                <a16:creationId xmlns:a16="http://schemas.microsoft.com/office/drawing/2014/main" id="{BFFF54D6-6B09-2D85-17D9-C87CD497D6EE}"/>
              </a:ext>
            </a:extLst>
          </p:cNvPr>
          <p:cNvSpPr/>
          <p:nvPr/>
        </p:nvSpPr>
        <p:spPr>
          <a:xfrm>
            <a:off x="1743268" y="1652986"/>
            <a:ext cx="15630331" cy="1733503"/>
          </a:xfrm>
          <a:prstGeom prst="roundRect">
            <a:avLst/>
          </a:prstGeom>
          <a:noFill/>
          <a:ln w="57150">
            <a:solidFill>
              <a:srgbClr val="1B5738"/>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8DA6403-E693-51ED-1651-05ED5804591C}"/>
              </a:ext>
            </a:extLst>
          </p:cNvPr>
          <p:cNvSpPr txBox="1"/>
          <p:nvPr/>
        </p:nvSpPr>
        <p:spPr>
          <a:xfrm>
            <a:off x="2059221" y="1302766"/>
            <a:ext cx="7095276" cy="584775"/>
          </a:xfrm>
          <a:prstGeom prst="rect">
            <a:avLst/>
          </a:prstGeom>
          <a:solidFill>
            <a:schemeClr val="bg1"/>
          </a:solidFill>
          <a:ln>
            <a:noFill/>
          </a:ln>
        </p:spPr>
        <p:txBody>
          <a:bodyPr wrap="none" rtlCol="0">
            <a:spAutoFit/>
          </a:bodyPr>
          <a:lstStyle/>
          <a:p>
            <a:r>
              <a:rPr lang="en-US" sz="3200" b="1" i="1"/>
              <a:t>Correct the negative adjusted close price</a:t>
            </a:r>
          </a:p>
        </p:txBody>
      </p:sp>
      <p:graphicFrame>
        <p:nvGraphicFramePr>
          <p:cNvPr id="13" name="Table 12">
            <a:extLst>
              <a:ext uri="{FF2B5EF4-FFF2-40B4-BE49-F238E27FC236}">
                <a16:creationId xmlns:a16="http://schemas.microsoft.com/office/drawing/2014/main" id="{A23E132D-B37D-BD5D-27FD-FFF33C898382}"/>
              </a:ext>
            </a:extLst>
          </p:cNvPr>
          <p:cNvGraphicFramePr>
            <a:graphicFrameLocks noGrp="1"/>
          </p:cNvGraphicFramePr>
          <p:nvPr>
            <p:extLst>
              <p:ext uri="{D42A27DB-BD31-4B8C-83A1-F6EECF244321}">
                <p14:modId xmlns:p14="http://schemas.microsoft.com/office/powerpoint/2010/main" val="671616755"/>
              </p:ext>
            </p:extLst>
          </p:nvPr>
        </p:nvGraphicFramePr>
        <p:xfrm>
          <a:off x="11125200" y="2067801"/>
          <a:ext cx="5676900" cy="1036320"/>
        </p:xfrm>
        <a:graphic>
          <a:graphicData uri="http://schemas.openxmlformats.org/drawingml/2006/table">
            <a:tbl>
              <a:tblPr firstRow="1" bandRow="1">
                <a:tableStyleId>{5C22544A-7EE6-4342-B048-85BDC9FD1C3A}</a:tableStyleId>
              </a:tblPr>
              <a:tblGrid>
                <a:gridCol w="2122444">
                  <a:extLst>
                    <a:ext uri="{9D8B030D-6E8A-4147-A177-3AD203B41FA5}">
                      <a16:colId xmlns:a16="http://schemas.microsoft.com/office/drawing/2014/main" val="1681104207"/>
                    </a:ext>
                  </a:extLst>
                </a:gridCol>
                <a:gridCol w="3554456">
                  <a:extLst>
                    <a:ext uri="{9D8B030D-6E8A-4147-A177-3AD203B41FA5}">
                      <a16:colId xmlns:a16="http://schemas.microsoft.com/office/drawing/2014/main" val="242821442"/>
                    </a:ext>
                  </a:extLst>
                </a:gridCol>
              </a:tblGrid>
              <a:tr h="370840">
                <a:tc>
                  <a:txBody>
                    <a:bodyPr/>
                    <a:lstStyle/>
                    <a:p>
                      <a:pPr algn="ctr"/>
                      <a:r>
                        <a:rPr lang="en-US" sz="2800">
                          <a:solidFill>
                            <a:sysClr val="windowText" lastClr="000000"/>
                          </a:solidFill>
                        </a:rPr>
                        <a:t>Date</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a:solidFill>
                            <a:sysClr val="windowText" lastClr="000000"/>
                          </a:solidFill>
                        </a:rPr>
                        <a:t>Adjusted Close Price</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393581"/>
                  </a:ext>
                </a:extLst>
              </a:tr>
              <a:tr h="370840">
                <a:tc>
                  <a:txBody>
                    <a:bodyPr/>
                    <a:lstStyle/>
                    <a:p>
                      <a:pPr algn="ctr"/>
                      <a:r>
                        <a:rPr lang="en-US" sz="2800">
                          <a:solidFill>
                            <a:sysClr val="windowText" lastClr="000000"/>
                          </a:solidFill>
                        </a:rPr>
                        <a:t>2018-10-10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MY" sz="2800" b="1" i="0" kern="1200">
                          <a:solidFill>
                            <a:srgbClr val="C00000"/>
                          </a:solidFill>
                          <a:effectLst/>
                          <a:latin typeface="+mn-lt"/>
                          <a:ea typeface="+mn-ea"/>
                          <a:cs typeface="+mn-cs"/>
                        </a:rPr>
                        <a:t>152.277847</a:t>
                      </a:r>
                      <a:endParaRPr lang="en-US" sz="2800" b="1">
                        <a:solidFill>
                          <a:srgbClr val="C00000"/>
                        </a:solidFill>
                      </a:endParaRP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75635"/>
                  </a:ext>
                </a:extLst>
              </a:tr>
            </a:tbl>
          </a:graphicData>
        </a:graphic>
      </p:graphicFrame>
      <p:grpSp>
        <p:nvGrpSpPr>
          <p:cNvPr id="19" name="Group 18">
            <a:extLst>
              <a:ext uri="{FF2B5EF4-FFF2-40B4-BE49-F238E27FC236}">
                <a16:creationId xmlns:a16="http://schemas.microsoft.com/office/drawing/2014/main" id="{9543EE0A-1312-34C0-DCBA-765FE17B2CEF}"/>
              </a:ext>
            </a:extLst>
          </p:cNvPr>
          <p:cNvGrpSpPr/>
          <p:nvPr/>
        </p:nvGrpSpPr>
        <p:grpSpPr>
          <a:xfrm>
            <a:off x="8802267" y="2197689"/>
            <a:ext cx="1524000" cy="776545"/>
            <a:chOff x="8343900" y="2079247"/>
            <a:chExt cx="1524000" cy="776545"/>
          </a:xfrm>
        </p:grpSpPr>
        <p:sp>
          <p:nvSpPr>
            <p:cNvPr id="12" name="Right Arrow 11">
              <a:extLst>
                <a:ext uri="{FF2B5EF4-FFF2-40B4-BE49-F238E27FC236}">
                  <a16:creationId xmlns:a16="http://schemas.microsoft.com/office/drawing/2014/main" id="{8944CA22-AC66-A11E-B4E2-5819EBFB5FEA}"/>
                </a:ext>
              </a:extLst>
            </p:cNvPr>
            <p:cNvSpPr/>
            <p:nvPr/>
          </p:nvSpPr>
          <p:spPr>
            <a:xfrm>
              <a:off x="8343900" y="2324100"/>
              <a:ext cx="1524000" cy="531692"/>
            </a:xfrm>
            <a:prstGeom prst="rightArrow">
              <a:avLst>
                <a:gd name="adj1" fmla="val 35961"/>
                <a:gd name="adj2" fmla="val 50000"/>
              </a:avLst>
            </a:prstGeom>
            <a:solidFill>
              <a:srgbClr val="1B57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4F0798A-D45F-A832-351A-53E5BB846263}"/>
                </a:ext>
              </a:extLst>
            </p:cNvPr>
            <p:cNvSpPr txBox="1"/>
            <p:nvPr/>
          </p:nvSpPr>
          <p:spPr>
            <a:xfrm>
              <a:off x="8756125" y="2079247"/>
              <a:ext cx="699550" cy="400110"/>
            </a:xfrm>
            <a:prstGeom prst="rect">
              <a:avLst/>
            </a:prstGeom>
            <a:noFill/>
          </p:spPr>
          <p:txBody>
            <a:bodyPr wrap="none" rtlCol="0">
              <a:spAutoFit/>
            </a:bodyPr>
            <a:lstStyle/>
            <a:p>
              <a:r>
                <a:rPr lang="en-US" sz="2000"/>
                <a:t>abs()</a:t>
              </a:r>
            </a:p>
          </p:txBody>
        </p:sp>
      </p:grpSp>
      <p:sp>
        <p:nvSpPr>
          <p:cNvPr id="20" name="Rounded Rectangle 19">
            <a:extLst>
              <a:ext uri="{FF2B5EF4-FFF2-40B4-BE49-F238E27FC236}">
                <a16:creationId xmlns:a16="http://schemas.microsoft.com/office/drawing/2014/main" id="{6E1D1CAD-F67D-660C-994D-5A8ECE14B50B}"/>
              </a:ext>
            </a:extLst>
          </p:cNvPr>
          <p:cNvSpPr/>
          <p:nvPr/>
        </p:nvSpPr>
        <p:spPr>
          <a:xfrm>
            <a:off x="1743268" y="4217283"/>
            <a:ext cx="15630331" cy="4892261"/>
          </a:xfrm>
          <a:prstGeom prst="roundRect">
            <a:avLst/>
          </a:prstGeom>
          <a:noFill/>
          <a:ln w="57150">
            <a:solidFill>
              <a:srgbClr val="1B5738"/>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383BE81-D40F-3474-97BC-52E12BC9E8D6}"/>
              </a:ext>
            </a:extLst>
          </p:cNvPr>
          <p:cNvSpPr txBox="1"/>
          <p:nvPr/>
        </p:nvSpPr>
        <p:spPr>
          <a:xfrm>
            <a:off x="2059221" y="3867064"/>
            <a:ext cx="5391028" cy="584775"/>
          </a:xfrm>
          <a:prstGeom prst="rect">
            <a:avLst/>
          </a:prstGeom>
          <a:solidFill>
            <a:schemeClr val="bg1"/>
          </a:solidFill>
          <a:ln>
            <a:noFill/>
          </a:ln>
        </p:spPr>
        <p:txBody>
          <a:bodyPr wrap="none" rtlCol="0">
            <a:spAutoFit/>
          </a:bodyPr>
          <a:lstStyle/>
          <a:p>
            <a:r>
              <a:rPr lang="en-US" sz="3200" b="1" i="1"/>
              <a:t>Correct the high and low value</a:t>
            </a:r>
          </a:p>
        </p:txBody>
      </p:sp>
      <p:graphicFrame>
        <p:nvGraphicFramePr>
          <p:cNvPr id="23" name="Table 22">
            <a:extLst>
              <a:ext uri="{FF2B5EF4-FFF2-40B4-BE49-F238E27FC236}">
                <a16:creationId xmlns:a16="http://schemas.microsoft.com/office/drawing/2014/main" id="{EB5B8A90-569B-5733-DD00-F8B27C740378}"/>
              </a:ext>
            </a:extLst>
          </p:cNvPr>
          <p:cNvGraphicFramePr>
            <a:graphicFrameLocks noGrp="1"/>
          </p:cNvGraphicFramePr>
          <p:nvPr>
            <p:extLst>
              <p:ext uri="{D42A27DB-BD31-4B8C-83A1-F6EECF244321}">
                <p14:modId xmlns:p14="http://schemas.microsoft.com/office/powerpoint/2010/main" val="2978179010"/>
              </p:ext>
            </p:extLst>
          </p:nvPr>
        </p:nvGraphicFramePr>
        <p:xfrm>
          <a:off x="3119533" y="4623947"/>
          <a:ext cx="12877800" cy="373666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76734393"/>
                    </a:ext>
                  </a:extLst>
                </a:gridCol>
                <a:gridCol w="11049000">
                  <a:extLst>
                    <a:ext uri="{9D8B030D-6E8A-4147-A177-3AD203B41FA5}">
                      <a16:colId xmlns:a16="http://schemas.microsoft.com/office/drawing/2014/main" val="1944687118"/>
                    </a:ext>
                  </a:extLst>
                </a:gridCol>
              </a:tblGrid>
              <a:tr h="370840">
                <a:tc>
                  <a:txBody>
                    <a:bodyPr/>
                    <a:lstStyle/>
                    <a:p>
                      <a:pPr>
                        <a:lnSpc>
                          <a:spcPct val="150000"/>
                        </a:lnSpc>
                      </a:pPr>
                      <a:r>
                        <a:rPr lang="en-US" sz="3200" b="1" i="1">
                          <a:solidFill>
                            <a:schemeClr val="tx1"/>
                          </a:solidFill>
                        </a:rPr>
                        <a:t>Step 1</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i="0"/>
                        <a:t>Use max() and min() to find the </a:t>
                      </a:r>
                      <a:r>
                        <a:rPr lang="en-US" sz="2800" b="1" i="1">
                          <a:solidFill>
                            <a:srgbClr val="C00000"/>
                          </a:solidFill>
                        </a:rPr>
                        <a:t>highest and lowest </a:t>
                      </a:r>
                      <a:r>
                        <a:rPr lang="en-US" sz="2800" i="0"/>
                        <a:t>value.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905015"/>
                  </a:ext>
                </a:extLst>
              </a:tr>
              <a:tr h="370840">
                <a:tc>
                  <a:txBody>
                    <a:bodyPr/>
                    <a:lstStyle/>
                    <a:p>
                      <a:pPr>
                        <a:lnSpc>
                          <a:spcPct val="150000"/>
                        </a:lnSpc>
                      </a:pPr>
                      <a:r>
                        <a:rPr lang="en-US" sz="3200" b="1" i="1">
                          <a:solidFill>
                            <a:schemeClr val="tx1"/>
                          </a:solidFill>
                        </a:rPr>
                        <a:t>Step 2</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1" i="1" kern="1200">
                          <a:solidFill>
                            <a:srgbClr val="C00000"/>
                          </a:solidFill>
                          <a:effectLst/>
                          <a:latin typeface="+mn-lt"/>
                          <a:ea typeface="+mn-ea"/>
                          <a:cs typeface="+mn-cs"/>
                        </a:rPr>
                        <a:t>Identify</a:t>
                      </a:r>
                      <a:r>
                        <a:rPr lang="en-MY" sz="2800" b="0" i="0" kern="1200">
                          <a:solidFill>
                            <a:schemeClr val="tx1"/>
                          </a:solidFill>
                          <a:effectLst/>
                          <a:latin typeface="+mn-lt"/>
                          <a:ea typeface="+mn-ea"/>
                          <a:cs typeface="+mn-cs"/>
                        </a:rPr>
                        <a:t> which keys (Open, High, Low, Close) have the max and min values.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7024275"/>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i="1">
                          <a:solidFill>
                            <a:schemeClr val="tx1"/>
                          </a:solidFill>
                        </a:rPr>
                        <a:t>Step 3</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1" i="1" kern="1200">
                          <a:solidFill>
                            <a:srgbClr val="C00000"/>
                          </a:solidFill>
                          <a:effectLst/>
                          <a:latin typeface="+mn-lt"/>
                          <a:ea typeface="+mn-ea"/>
                          <a:cs typeface="+mn-cs"/>
                        </a:rPr>
                        <a:t>Check</a:t>
                      </a:r>
                      <a:r>
                        <a:rPr lang="en-MY" sz="2800" b="0" i="0" kern="1200">
                          <a:solidFill>
                            <a:schemeClr val="tx1"/>
                          </a:solidFill>
                          <a:effectLst/>
                          <a:latin typeface="+mn-lt"/>
                          <a:ea typeface="+mn-ea"/>
                          <a:cs typeface="+mn-cs"/>
                        </a:rPr>
                        <a:t> if any values need correction.</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507908"/>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i="1">
                          <a:solidFill>
                            <a:schemeClr val="tx1"/>
                          </a:solidFill>
                        </a:rPr>
                        <a:t>Step 4</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1" i="1" kern="1200">
                          <a:solidFill>
                            <a:srgbClr val="C00000"/>
                          </a:solidFill>
                          <a:effectLst/>
                          <a:latin typeface="+mn-lt"/>
                          <a:ea typeface="+mn-ea"/>
                          <a:cs typeface="+mn-cs"/>
                        </a:rPr>
                        <a:t>Swap</a:t>
                      </a:r>
                      <a:r>
                        <a:rPr lang="en-MY" sz="2800" b="0" i="0" kern="1200">
                          <a:solidFill>
                            <a:schemeClr val="tx1"/>
                          </a:solidFill>
                          <a:effectLst/>
                          <a:latin typeface="+mn-lt"/>
                          <a:ea typeface="+mn-ea"/>
                          <a:cs typeface="+mn-cs"/>
                        </a:rPr>
                        <a:t> values to ensure high is max and low is min.</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419043"/>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i="1">
                          <a:solidFill>
                            <a:schemeClr val="tx1"/>
                          </a:solidFill>
                        </a:rPr>
                        <a:t>Step 5</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b="1" i="1" kern="1200">
                          <a:solidFill>
                            <a:srgbClr val="C00000"/>
                          </a:solidFill>
                          <a:effectLst/>
                          <a:latin typeface="+mn-lt"/>
                          <a:ea typeface="+mn-ea"/>
                          <a:cs typeface="+mn-cs"/>
                        </a:rPr>
                        <a:t>Update</a:t>
                      </a:r>
                      <a:r>
                        <a:rPr lang="en-MY" sz="2800" b="0" i="0" kern="1200">
                          <a:solidFill>
                            <a:schemeClr val="tx1"/>
                          </a:solidFill>
                          <a:effectLst/>
                          <a:latin typeface="+mn-lt"/>
                          <a:ea typeface="+mn-ea"/>
                          <a:cs typeface="+mn-cs"/>
                        </a:rPr>
                        <a:t> the row with corrected values</a:t>
                      </a:r>
                      <a:r>
                        <a:rPr lang="en-US" sz="2800" b="0" i="0" kern="1200">
                          <a:solidFill>
                            <a:schemeClr val="tx1"/>
                          </a:solidFill>
                          <a:effectLst/>
                          <a:latin typeface="+mn-lt"/>
                          <a:ea typeface="+mn-ea"/>
                          <a:cs typeface="+mn-cs"/>
                        </a:rPr>
                        <a:t>.</a:t>
                      </a:r>
                      <a:endParaRPr lang="en-MY" sz="2800" b="0" i="0" kern="1200">
                        <a:solidFill>
                          <a:schemeClr val="tx1"/>
                        </a:solidFill>
                        <a:effectLst/>
                        <a:latin typeface="+mn-lt"/>
                        <a:ea typeface="+mn-ea"/>
                        <a:cs typeface="+mn-cs"/>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2557600"/>
                  </a:ext>
                </a:extLst>
              </a:tr>
            </a:tbl>
          </a:graphicData>
        </a:graphic>
      </p:graphicFrame>
      <p:sp>
        <p:nvSpPr>
          <p:cNvPr id="28" name="Right Arrow 27">
            <a:extLst>
              <a:ext uri="{FF2B5EF4-FFF2-40B4-BE49-F238E27FC236}">
                <a16:creationId xmlns:a16="http://schemas.microsoft.com/office/drawing/2014/main" id="{D8096D21-E730-20FE-A08A-BC2509729188}"/>
              </a:ext>
            </a:extLst>
          </p:cNvPr>
          <p:cNvSpPr/>
          <p:nvPr/>
        </p:nvSpPr>
        <p:spPr>
          <a:xfrm>
            <a:off x="10487608" y="6216808"/>
            <a:ext cx="990600" cy="685800"/>
          </a:xfrm>
          <a:prstGeom prst="rightArrow">
            <a:avLst/>
          </a:prstGeom>
          <a:solidFill>
            <a:srgbClr val="1B5738"/>
          </a:solidFill>
          <a:ln>
            <a:solidFill>
              <a:srgbClr val="1B57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8CC5CD22-2315-881A-C216-7AAC64F8F9DE}"/>
              </a:ext>
            </a:extLst>
          </p:cNvPr>
          <p:cNvSpPr/>
          <p:nvPr/>
        </p:nvSpPr>
        <p:spPr>
          <a:xfrm>
            <a:off x="11806333" y="6111107"/>
            <a:ext cx="4191000" cy="838200"/>
          </a:xfrm>
          <a:prstGeom prst="roundRect">
            <a:avLst/>
          </a:prstGeom>
          <a:noFill/>
          <a:ln w="38100">
            <a:solidFill>
              <a:srgbClr val="1B57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8175B89-DFF7-3AD5-AA63-43B101C28E0C}"/>
              </a:ext>
            </a:extLst>
          </p:cNvPr>
          <p:cNvSpPr txBox="1"/>
          <p:nvPr/>
        </p:nvSpPr>
        <p:spPr>
          <a:xfrm>
            <a:off x="12068900" y="6230824"/>
            <a:ext cx="3789499" cy="523220"/>
          </a:xfrm>
          <a:prstGeom prst="rect">
            <a:avLst/>
          </a:prstGeom>
          <a:noFill/>
        </p:spPr>
        <p:txBody>
          <a:bodyPr wrap="none" lIns="91440" tIns="45720" rIns="91440" bIns="45720" rtlCol="0" anchor="t">
            <a:spAutoFit/>
          </a:bodyPr>
          <a:lstStyle/>
          <a:p>
            <a:r>
              <a:rPr lang="en-US" sz="2800" b="1">
                <a:solidFill>
                  <a:srgbClr val="C00000"/>
                </a:solidFill>
              </a:rPr>
              <a:t>20 rows </a:t>
            </a:r>
            <a:r>
              <a:rPr lang="en-US" sz="2800" b="1"/>
              <a:t>need correction</a:t>
            </a:r>
          </a:p>
        </p:txBody>
      </p:sp>
    </p:spTree>
    <p:extLst>
      <p:ext uri="{BB962C8B-B14F-4D97-AF65-F5344CB8AC3E}">
        <p14:creationId xmlns:p14="http://schemas.microsoft.com/office/powerpoint/2010/main" val="2074490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80772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1: Identify Outliers</a:t>
            </a:r>
          </a:p>
        </p:txBody>
      </p:sp>
      <p:grpSp>
        <p:nvGrpSpPr>
          <p:cNvPr id="14" name="Group 13">
            <a:extLst>
              <a:ext uri="{FF2B5EF4-FFF2-40B4-BE49-F238E27FC236}">
                <a16:creationId xmlns:a16="http://schemas.microsoft.com/office/drawing/2014/main" id="{6F072C5E-1CF6-2401-00D9-B481FEDB24C1}"/>
              </a:ext>
            </a:extLst>
          </p:cNvPr>
          <p:cNvGrpSpPr/>
          <p:nvPr/>
        </p:nvGrpSpPr>
        <p:grpSpPr>
          <a:xfrm>
            <a:off x="111456" y="843698"/>
            <a:ext cx="18065088" cy="8599605"/>
            <a:chOff x="3142575" y="843698"/>
            <a:chExt cx="18065088" cy="8599605"/>
          </a:xfrm>
        </p:grpSpPr>
        <p:sp>
          <p:nvSpPr>
            <p:cNvPr id="16" name="TextBox 15">
              <a:extLst>
                <a:ext uri="{FF2B5EF4-FFF2-40B4-BE49-F238E27FC236}">
                  <a16:creationId xmlns:a16="http://schemas.microsoft.com/office/drawing/2014/main" id="{D1B9E143-963E-5DAF-C3FC-E5D2151F11F4}"/>
                </a:ext>
              </a:extLst>
            </p:cNvPr>
            <p:cNvSpPr txBox="1"/>
            <p:nvPr/>
          </p:nvSpPr>
          <p:spPr>
            <a:xfrm>
              <a:off x="3142575" y="4316256"/>
              <a:ext cx="1827744" cy="584775"/>
            </a:xfrm>
            <a:prstGeom prst="rect">
              <a:avLst/>
            </a:prstGeom>
            <a:noFill/>
            <a:ln>
              <a:noFill/>
            </a:ln>
          </p:spPr>
          <p:txBody>
            <a:bodyPr wrap="none" rtlCol="0">
              <a:spAutoFit/>
            </a:bodyPr>
            <a:lstStyle/>
            <a:p>
              <a:r>
                <a:rPr lang="en-US" sz="3200" b="1"/>
                <a:t>Approach</a:t>
              </a:r>
            </a:p>
          </p:txBody>
        </p:sp>
        <p:sp>
          <p:nvSpPr>
            <p:cNvPr id="18" name="Left Brace 17">
              <a:extLst>
                <a:ext uri="{FF2B5EF4-FFF2-40B4-BE49-F238E27FC236}">
                  <a16:creationId xmlns:a16="http://schemas.microsoft.com/office/drawing/2014/main" id="{9BBA7302-CC58-3384-F46D-140501B747B1}"/>
                </a:ext>
              </a:extLst>
            </p:cNvPr>
            <p:cNvSpPr/>
            <p:nvPr/>
          </p:nvSpPr>
          <p:spPr>
            <a:xfrm>
              <a:off x="4970319" y="2627443"/>
              <a:ext cx="1066800" cy="3962400"/>
            </a:xfrm>
            <a:prstGeom prst="leftBrace">
              <a:avLst/>
            </a:prstGeom>
            <a:noFill/>
            <a:ln w="38100">
              <a:solidFill>
                <a:srgbClr val="1B57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07751A5F-1216-2B4F-5CC3-4149EAF64795}"/>
                </a:ext>
              </a:extLst>
            </p:cNvPr>
            <p:cNvSpPr txBox="1"/>
            <p:nvPr/>
          </p:nvSpPr>
          <p:spPr>
            <a:xfrm>
              <a:off x="6267303" y="2320935"/>
              <a:ext cx="1387367" cy="584775"/>
            </a:xfrm>
            <a:prstGeom prst="rect">
              <a:avLst/>
            </a:prstGeom>
            <a:noFill/>
            <a:ln>
              <a:noFill/>
            </a:ln>
          </p:spPr>
          <p:txBody>
            <a:bodyPr wrap="none" rtlCol="0">
              <a:spAutoFit/>
            </a:bodyPr>
            <a:lstStyle/>
            <a:p>
              <a:r>
                <a:rPr lang="en-US" sz="3200" b="1"/>
                <a:t>Z-score</a:t>
              </a:r>
            </a:p>
          </p:txBody>
        </p:sp>
        <p:sp>
          <p:nvSpPr>
            <p:cNvPr id="20" name="TextBox 19">
              <a:extLst>
                <a:ext uri="{FF2B5EF4-FFF2-40B4-BE49-F238E27FC236}">
                  <a16:creationId xmlns:a16="http://schemas.microsoft.com/office/drawing/2014/main" id="{072DB7A8-4DEB-36BB-578D-8909DF3978D0}"/>
                </a:ext>
              </a:extLst>
            </p:cNvPr>
            <p:cNvSpPr txBox="1"/>
            <p:nvPr/>
          </p:nvSpPr>
          <p:spPr>
            <a:xfrm>
              <a:off x="6267303" y="6297455"/>
              <a:ext cx="2804166" cy="584775"/>
            </a:xfrm>
            <a:prstGeom prst="rect">
              <a:avLst/>
            </a:prstGeom>
            <a:solidFill>
              <a:schemeClr val="bg1"/>
            </a:solidFill>
            <a:ln>
              <a:noFill/>
            </a:ln>
          </p:spPr>
          <p:txBody>
            <a:bodyPr wrap="none" rtlCol="0">
              <a:spAutoFit/>
            </a:bodyPr>
            <a:lstStyle/>
            <a:p>
              <a:r>
                <a:rPr lang="en-US" sz="3200" b="1"/>
                <a:t>Isolation Forest</a:t>
              </a:r>
            </a:p>
          </p:txBody>
        </p:sp>
        <p:sp>
          <p:nvSpPr>
            <p:cNvPr id="21" name="Left Brace 20">
              <a:extLst>
                <a:ext uri="{FF2B5EF4-FFF2-40B4-BE49-F238E27FC236}">
                  <a16:creationId xmlns:a16="http://schemas.microsoft.com/office/drawing/2014/main" id="{2DCDBF30-9DD9-1358-8721-5B2D2518A8C2}"/>
                </a:ext>
              </a:extLst>
            </p:cNvPr>
            <p:cNvSpPr/>
            <p:nvPr/>
          </p:nvSpPr>
          <p:spPr>
            <a:xfrm>
              <a:off x="7655079" y="1136086"/>
              <a:ext cx="459549" cy="2982714"/>
            </a:xfrm>
            <a:prstGeom prst="leftBrace">
              <a:avLst/>
            </a:prstGeom>
            <a:noFill/>
            <a:ln w="38100">
              <a:solidFill>
                <a:srgbClr val="1B57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AFEDEB63-1F0A-F404-3B09-69EE34987FA5}"/>
                </a:ext>
              </a:extLst>
            </p:cNvPr>
            <p:cNvSpPr txBox="1"/>
            <p:nvPr/>
          </p:nvSpPr>
          <p:spPr>
            <a:xfrm>
              <a:off x="8377785" y="843698"/>
              <a:ext cx="4380558" cy="584775"/>
            </a:xfrm>
            <a:prstGeom prst="rect">
              <a:avLst/>
            </a:prstGeom>
            <a:noFill/>
            <a:ln>
              <a:noFill/>
            </a:ln>
          </p:spPr>
          <p:txBody>
            <a:bodyPr wrap="none" rtlCol="0">
              <a:spAutoFit/>
            </a:bodyPr>
            <a:lstStyle/>
            <a:p>
              <a:r>
                <a:rPr lang="en-US" sz="3200" b="1"/>
                <a:t>Without Rolling Window</a:t>
              </a:r>
            </a:p>
          </p:txBody>
        </p:sp>
        <p:sp>
          <p:nvSpPr>
            <p:cNvPr id="23" name="TextBox 22">
              <a:extLst>
                <a:ext uri="{FF2B5EF4-FFF2-40B4-BE49-F238E27FC236}">
                  <a16:creationId xmlns:a16="http://schemas.microsoft.com/office/drawing/2014/main" id="{070BA4F5-BC27-D06C-4326-B9712E6C4281}"/>
                </a:ext>
              </a:extLst>
            </p:cNvPr>
            <p:cNvSpPr txBox="1"/>
            <p:nvPr/>
          </p:nvSpPr>
          <p:spPr>
            <a:xfrm>
              <a:off x="8343696" y="3724420"/>
              <a:ext cx="3896451" cy="584775"/>
            </a:xfrm>
            <a:prstGeom prst="rect">
              <a:avLst/>
            </a:prstGeom>
            <a:noFill/>
            <a:ln>
              <a:noFill/>
            </a:ln>
          </p:spPr>
          <p:txBody>
            <a:bodyPr wrap="none" rtlCol="0">
              <a:spAutoFit/>
            </a:bodyPr>
            <a:lstStyle/>
            <a:p>
              <a:r>
                <a:rPr lang="en-US" sz="3200" b="1"/>
                <a:t>Rolling Window = 150</a:t>
              </a:r>
            </a:p>
          </p:txBody>
        </p:sp>
        <p:sp>
          <p:nvSpPr>
            <p:cNvPr id="24" name="Left Brace 23">
              <a:extLst>
                <a:ext uri="{FF2B5EF4-FFF2-40B4-BE49-F238E27FC236}">
                  <a16:creationId xmlns:a16="http://schemas.microsoft.com/office/drawing/2014/main" id="{6907D91E-ADF0-B7EE-BC43-48902C37A8BD}"/>
                </a:ext>
              </a:extLst>
            </p:cNvPr>
            <p:cNvSpPr/>
            <p:nvPr/>
          </p:nvSpPr>
          <p:spPr>
            <a:xfrm>
              <a:off x="9301653" y="5098485"/>
              <a:ext cx="459549" cy="2982714"/>
            </a:xfrm>
            <a:prstGeom prst="leftBrace">
              <a:avLst/>
            </a:prstGeom>
            <a:noFill/>
            <a:ln w="38100">
              <a:solidFill>
                <a:srgbClr val="1B57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8696D4C-9FE1-9379-9054-A6DAE25CAC3C}"/>
                </a:ext>
              </a:extLst>
            </p:cNvPr>
            <p:cNvSpPr txBox="1"/>
            <p:nvPr/>
          </p:nvSpPr>
          <p:spPr>
            <a:xfrm>
              <a:off x="9991386" y="4806097"/>
              <a:ext cx="4380558" cy="584775"/>
            </a:xfrm>
            <a:prstGeom prst="rect">
              <a:avLst/>
            </a:prstGeom>
            <a:noFill/>
            <a:ln>
              <a:noFill/>
            </a:ln>
          </p:spPr>
          <p:txBody>
            <a:bodyPr wrap="none" rtlCol="0">
              <a:spAutoFit/>
            </a:bodyPr>
            <a:lstStyle/>
            <a:p>
              <a:r>
                <a:rPr lang="en-US" sz="3200" b="1"/>
                <a:t>Without Rolling Window</a:t>
              </a:r>
            </a:p>
          </p:txBody>
        </p:sp>
        <p:sp>
          <p:nvSpPr>
            <p:cNvPr id="26" name="TextBox 25">
              <a:extLst>
                <a:ext uri="{FF2B5EF4-FFF2-40B4-BE49-F238E27FC236}">
                  <a16:creationId xmlns:a16="http://schemas.microsoft.com/office/drawing/2014/main" id="{C641332A-D777-604D-93EC-49102D3C746B}"/>
                </a:ext>
              </a:extLst>
            </p:cNvPr>
            <p:cNvSpPr txBox="1"/>
            <p:nvPr/>
          </p:nvSpPr>
          <p:spPr>
            <a:xfrm>
              <a:off x="9991386" y="7745764"/>
              <a:ext cx="3896451" cy="584775"/>
            </a:xfrm>
            <a:prstGeom prst="rect">
              <a:avLst/>
            </a:prstGeom>
            <a:noFill/>
            <a:ln>
              <a:noFill/>
            </a:ln>
          </p:spPr>
          <p:txBody>
            <a:bodyPr wrap="none" rtlCol="0">
              <a:spAutoFit/>
            </a:bodyPr>
            <a:lstStyle/>
            <a:p>
              <a:r>
                <a:rPr lang="en-US" sz="3200" b="1"/>
                <a:t>Rolling Window = 200</a:t>
              </a:r>
            </a:p>
          </p:txBody>
        </p:sp>
        <p:sp>
          <p:nvSpPr>
            <p:cNvPr id="27" name="TextBox 26">
              <a:extLst>
                <a:ext uri="{FF2B5EF4-FFF2-40B4-BE49-F238E27FC236}">
                  <a16:creationId xmlns:a16="http://schemas.microsoft.com/office/drawing/2014/main" id="{1E8077EB-7F0E-5D27-84A7-1326BF43180E}"/>
                </a:ext>
              </a:extLst>
            </p:cNvPr>
            <p:cNvSpPr txBox="1"/>
            <p:nvPr/>
          </p:nvSpPr>
          <p:spPr>
            <a:xfrm>
              <a:off x="6111050" y="2812923"/>
              <a:ext cx="1753813" cy="400110"/>
            </a:xfrm>
            <a:prstGeom prst="rect">
              <a:avLst/>
            </a:prstGeom>
            <a:noFill/>
            <a:ln>
              <a:noFill/>
            </a:ln>
          </p:spPr>
          <p:txBody>
            <a:bodyPr wrap="none" rtlCol="0">
              <a:spAutoFit/>
            </a:bodyPr>
            <a:lstStyle/>
            <a:p>
              <a:r>
                <a:rPr lang="en-US" sz="2000"/>
                <a:t>(Threshold = 3)</a:t>
              </a:r>
            </a:p>
          </p:txBody>
        </p:sp>
        <p:sp>
          <p:nvSpPr>
            <p:cNvPr id="30" name="TextBox 29">
              <a:extLst>
                <a:ext uri="{FF2B5EF4-FFF2-40B4-BE49-F238E27FC236}">
                  <a16:creationId xmlns:a16="http://schemas.microsoft.com/office/drawing/2014/main" id="{EE6B6FCC-9652-EC2C-DA49-C4292A4844D8}"/>
                </a:ext>
              </a:extLst>
            </p:cNvPr>
            <p:cNvSpPr txBox="1"/>
            <p:nvPr/>
          </p:nvSpPr>
          <p:spPr>
            <a:xfrm>
              <a:off x="9991386" y="5426109"/>
              <a:ext cx="3969163" cy="1200329"/>
            </a:xfrm>
            <a:prstGeom prst="rect">
              <a:avLst/>
            </a:prstGeom>
            <a:noFill/>
          </p:spPr>
          <p:txBody>
            <a:bodyPr wrap="none" rtlCol="0">
              <a:spAutoFit/>
            </a:bodyPr>
            <a:lstStyle/>
            <a:p>
              <a:pPr marL="285750" indent="-285750">
                <a:buFont typeface="Courier New" panose="02070309020205020404" pitchFamily="49" charset="0"/>
                <a:buChar char="o"/>
              </a:pPr>
              <a:r>
                <a:rPr lang="en-US" sz="2400"/>
                <a:t>Number of Estimators = 500</a:t>
              </a:r>
            </a:p>
            <a:p>
              <a:pPr marL="285750" indent="-285750">
                <a:buFont typeface="Courier New" panose="02070309020205020404" pitchFamily="49" charset="0"/>
                <a:buChar char="o"/>
              </a:pPr>
              <a:r>
                <a:rPr lang="en-US" sz="2400"/>
                <a:t>Contamination = 0.01</a:t>
              </a:r>
            </a:p>
            <a:p>
              <a:pPr marL="285750" indent="-285750">
                <a:buFont typeface="Courier New" panose="02070309020205020404" pitchFamily="49" charset="0"/>
                <a:buChar char="o"/>
              </a:pPr>
              <a:r>
                <a:rPr lang="en-US" sz="2400"/>
                <a:t>Random State = 42</a:t>
              </a:r>
            </a:p>
          </p:txBody>
        </p:sp>
        <p:sp>
          <p:nvSpPr>
            <p:cNvPr id="31" name="TextBox 30">
              <a:extLst>
                <a:ext uri="{FF2B5EF4-FFF2-40B4-BE49-F238E27FC236}">
                  <a16:creationId xmlns:a16="http://schemas.microsoft.com/office/drawing/2014/main" id="{CDC162B8-76C1-2676-80C3-0ABEED142006}"/>
                </a:ext>
              </a:extLst>
            </p:cNvPr>
            <p:cNvSpPr txBox="1"/>
            <p:nvPr/>
          </p:nvSpPr>
          <p:spPr>
            <a:xfrm>
              <a:off x="9991385" y="8242974"/>
              <a:ext cx="5154040" cy="1200329"/>
            </a:xfrm>
            <a:prstGeom prst="rect">
              <a:avLst/>
            </a:prstGeom>
            <a:noFill/>
          </p:spPr>
          <p:txBody>
            <a:bodyPr wrap="none" rtlCol="0">
              <a:spAutoFit/>
            </a:bodyPr>
            <a:lstStyle/>
            <a:p>
              <a:pPr marL="285750" indent="-285750">
                <a:buFont typeface="Courier New" panose="02070309020205020404" pitchFamily="49" charset="0"/>
                <a:buChar char="o"/>
              </a:pPr>
              <a:r>
                <a:rPr lang="en-US" sz="2400"/>
                <a:t>Number of Estimators = 100</a:t>
              </a:r>
            </a:p>
            <a:p>
              <a:pPr marL="285750" indent="-285750">
                <a:buFont typeface="Courier New" panose="02070309020205020404" pitchFamily="49" charset="0"/>
                <a:buChar char="o"/>
              </a:pPr>
              <a:r>
                <a:rPr lang="en-US" sz="2400"/>
                <a:t>Contamination = 0.002 (Signal: 0.008)</a:t>
              </a:r>
            </a:p>
            <a:p>
              <a:pPr marL="285750" indent="-285750">
                <a:buFont typeface="Courier New" panose="02070309020205020404" pitchFamily="49" charset="0"/>
                <a:buChar char="o"/>
              </a:pPr>
              <a:r>
                <a:rPr lang="en-US" sz="2400"/>
                <a:t>Random State = 42</a:t>
              </a:r>
            </a:p>
          </p:txBody>
        </p:sp>
        <p:sp>
          <p:nvSpPr>
            <p:cNvPr id="33" name="Rounded Rectangle 32">
              <a:extLst>
                <a:ext uri="{FF2B5EF4-FFF2-40B4-BE49-F238E27FC236}">
                  <a16:creationId xmlns:a16="http://schemas.microsoft.com/office/drawing/2014/main" id="{124C6F76-C3EB-B6D8-EDFD-949A852192F0}"/>
                </a:ext>
              </a:extLst>
            </p:cNvPr>
            <p:cNvSpPr/>
            <p:nvPr/>
          </p:nvSpPr>
          <p:spPr>
            <a:xfrm>
              <a:off x="8343696" y="3543300"/>
              <a:ext cx="3896451" cy="914400"/>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7064619-5AD3-91BB-1243-6D1B7F967A91}"/>
                </a:ext>
              </a:extLst>
            </p:cNvPr>
            <p:cNvSpPr txBox="1"/>
            <p:nvPr/>
          </p:nvSpPr>
          <p:spPr>
            <a:xfrm>
              <a:off x="8348380" y="3014304"/>
              <a:ext cx="1757854" cy="461665"/>
            </a:xfrm>
            <a:prstGeom prst="rect">
              <a:avLst/>
            </a:prstGeom>
            <a:noFill/>
          </p:spPr>
          <p:txBody>
            <a:bodyPr wrap="none" rtlCol="0">
              <a:spAutoFit/>
            </a:bodyPr>
            <a:lstStyle/>
            <a:p>
              <a:r>
                <a:rPr lang="en-US" sz="2400" b="1" i="1">
                  <a:solidFill>
                    <a:srgbClr val="C00000"/>
                  </a:solidFill>
                </a:rPr>
                <a:t>Recommend</a:t>
              </a:r>
            </a:p>
          </p:txBody>
        </p:sp>
        <p:sp>
          <p:nvSpPr>
            <p:cNvPr id="6" name="Left Brace 5">
              <a:extLst>
                <a:ext uri="{FF2B5EF4-FFF2-40B4-BE49-F238E27FC236}">
                  <a16:creationId xmlns:a16="http://schemas.microsoft.com/office/drawing/2014/main" id="{F6DFDBAB-CE23-6877-9459-985B4F3B80F5}"/>
                </a:ext>
              </a:extLst>
            </p:cNvPr>
            <p:cNvSpPr/>
            <p:nvPr/>
          </p:nvSpPr>
          <p:spPr>
            <a:xfrm flipH="1">
              <a:off x="12856949" y="1121965"/>
              <a:ext cx="459549" cy="2982714"/>
            </a:xfrm>
            <a:prstGeom prst="leftBrace">
              <a:avLst/>
            </a:prstGeom>
            <a:noFill/>
            <a:ln w="38100">
              <a:solidFill>
                <a:srgbClr val="1B57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3BF6F0E-65C0-D047-93E8-587B1A030ABE}"/>
                </a:ext>
              </a:extLst>
            </p:cNvPr>
            <p:cNvSpPr txBox="1"/>
            <p:nvPr/>
          </p:nvSpPr>
          <p:spPr>
            <a:xfrm>
              <a:off x="13415104" y="2027278"/>
              <a:ext cx="5053263" cy="1200329"/>
            </a:xfrm>
            <a:prstGeom prst="rect">
              <a:avLst/>
            </a:prstGeom>
            <a:noFill/>
          </p:spPr>
          <p:txBody>
            <a:bodyPr wrap="square">
              <a:spAutoFit/>
            </a:bodyPr>
            <a:lstStyle/>
            <a:p>
              <a:pPr algn="just"/>
              <a:r>
                <a:rPr lang="en-MY" sz="2400"/>
                <a:t>By measuring how many standard deviations a data point is from the mean of the dataset.</a:t>
              </a:r>
              <a:endParaRPr lang="en-US" sz="2400"/>
            </a:p>
          </p:txBody>
        </p:sp>
        <p:sp>
          <p:nvSpPr>
            <p:cNvPr id="12" name="Left Brace 11">
              <a:extLst>
                <a:ext uri="{FF2B5EF4-FFF2-40B4-BE49-F238E27FC236}">
                  <a16:creationId xmlns:a16="http://schemas.microsoft.com/office/drawing/2014/main" id="{45AD491A-0241-7E3E-B535-28D02E0518A6}"/>
                </a:ext>
              </a:extLst>
            </p:cNvPr>
            <p:cNvSpPr/>
            <p:nvPr/>
          </p:nvSpPr>
          <p:spPr>
            <a:xfrm flipH="1">
              <a:off x="15596244" y="5143500"/>
              <a:ext cx="459550" cy="3479336"/>
            </a:xfrm>
            <a:prstGeom prst="leftBrace">
              <a:avLst/>
            </a:prstGeom>
            <a:noFill/>
            <a:ln w="38100">
              <a:solidFill>
                <a:srgbClr val="1B57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AB3CC60-559B-FD4B-B7CC-D8C51F01EAC4}"/>
                </a:ext>
              </a:extLst>
            </p:cNvPr>
            <p:cNvSpPr txBox="1"/>
            <p:nvPr/>
          </p:nvSpPr>
          <p:spPr>
            <a:xfrm>
              <a:off x="16154400" y="6545435"/>
              <a:ext cx="5053263" cy="830997"/>
            </a:xfrm>
            <a:prstGeom prst="rect">
              <a:avLst/>
            </a:prstGeom>
            <a:noFill/>
          </p:spPr>
          <p:txBody>
            <a:bodyPr wrap="square">
              <a:spAutoFit/>
            </a:bodyPr>
            <a:lstStyle/>
            <a:p>
              <a:pPr algn="just"/>
              <a:r>
                <a:rPr lang="en-MY" sz="2400"/>
                <a:t>Detect by isolating observations through recursive partitioning</a:t>
              </a:r>
              <a:endParaRPr lang="en-US" sz="2400"/>
            </a:p>
          </p:txBody>
        </p:sp>
      </p:grpSp>
    </p:spTree>
    <p:extLst>
      <p:ext uri="{BB962C8B-B14F-4D97-AF65-F5344CB8AC3E}">
        <p14:creationId xmlns:p14="http://schemas.microsoft.com/office/powerpoint/2010/main" val="385776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stock market&#10;&#10;Description automatically generated with medium confidence">
            <a:extLst>
              <a:ext uri="{FF2B5EF4-FFF2-40B4-BE49-F238E27FC236}">
                <a16:creationId xmlns:a16="http://schemas.microsoft.com/office/drawing/2014/main" id="{D0321433-7CDB-FFAB-C717-B07FBFA44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07306"/>
            <a:ext cx="13639800" cy="7672388"/>
          </a:xfrm>
          <a:prstGeom prst="rect">
            <a:avLst/>
          </a:prstGeom>
        </p:spPr>
      </p:pic>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80772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1: Identify Outliers</a:t>
            </a:r>
          </a:p>
        </p:txBody>
      </p:sp>
      <p:grpSp>
        <p:nvGrpSpPr>
          <p:cNvPr id="9" name="Group 8">
            <a:extLst>
              <a:ext uri="{FF2B5EF4-FFF2-40B4-BE49-F238E27FC236}">
                <a16:creationId xmlns:a16="http://schemas.microsoft.com/office/drawing/2014/main" id="{1F292617-FB8D-9D55-3954-6F253C09FFFA}"/>
              </a:ext>
            </a:extLst>
          </p:cNvPr>
          <p:cNvGrpSpPr/>
          <p:nvPr/>
        </p:nvGrpSpPr>
        <p:grpSpPr>
          <a:xfrm>
            <a:off x="13863918" y="3154826"/>
            <a:ext cx="4122924" cy="3977349"/>
            <a:chOff x="13863918" y="1619934"/>
            <a:chExt cx="4122924" cy="3977349"/>
          </a:xfrm>
        </p:grpSpPr>
        <p:sp>
          <p:nvSpPr>
            <p:cNvPr id="5" name="Rounded Rectangle 4">
              <a:extLst>
                <a:ext uri="{FF2B5EF4-FFF2-40B4-BE49-F238E27FC236}">
                  <a16:creationId xmlns:a16="http://schemas.microsoft.com/office/drawing/2014/main" id="{19937E90-1859-B5D7-56BC-E8229635BBCB}"/>
                </a:ext>
              </a:extLst>
            </p:cNvPr>
            <p:cNvSpPr/>
            <p:nvPr/>
          </p:nvSpPr>
          <p:spPr>
            <a:xfrm>
              <a:off x="13868400" y="1943100"/>
              <a:ext cx="4118442" cy="3654183"/>
            </a:xfrm>
            <a:prstGeom prst="roundRect">
              <a:avLst/>
            </a:prstGeom>
            <a:solidFill>
              <a:srgbClr val="397D5A">
                <a:alpha val="2020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B7AD8C6-266C-4103-CBBB-1FD71BF3769E}"/>
                </a:ext>
              </a:extLst>
            </p:cNvPr>
            <p:cNvSpPr txBox="1"/>
            <p:nvPr/>
          </p:nvSpPr>
          <p:spPr>
            <a:xfrm>
              <a:off x="13863918" y="1619934"/>
              <a:ext cx="3967753" cy="646331"/>
            </a:xfrm>
            <a:prstGeom prst="rect">
              <a:avLst/>
            </a:prstGeom>
            <a:noFill/>
          </p:spPr>
          <p:txBody>
            <a:bodyPr wrap="none" rtlCol="0">
              <a:spAutoFit/>
            </a:bodyPr>
            <a:lstStyle/>
            <a:p>
              <a:r>
                <a:rPr lang="en-US" sz="3600" b="1" i="1">
                  <a:solidFill>
                    <a:srgbClr val="1B5738"/>
                  </a:solidFill>
                </a:rPr>
                <a:t>Number of Outliers:</a:t>
              </a:r>
            </a:p>
          </p:txBody>
        </p:sp>
        <p:sp>
          <p:nvSpPr>
            <p:cNvPr id="8" name="TextBox 7">
              <a:extLst>
                <a:ext uri="{FF2B5EF4-FFF2-40B4-BE49-F238E27FC236}">
                  <a16:creationId xmlns:a16="http://schemas.microsoft.com/office/drawing/2014/main" id="{DEEFBE46-7409-A334-8673-79FA728D87D0}"/>
                </a:ext>
              </a:extLst>
            </p:cNvPr>
            <p:cNvSpPr txBox="1"/>
            <p:nvPr/>
          </p:nvSpPr>
          <p:spPr>
            <a:xfrm>
              <a:off x="14308065" y="2259541"/>
              <a:ext cx="3239112" cy="3046988"/>
            </a:xfrm>
            <a:prstGeom prst="rect">
              <a:avLst/>
            </a:prstGeom>
            <a:noFill/>
          </p:spPr>
          <p:txBody>
            <a:bodyPr wrap="square">
              <a:spAutoFit/>
            </a:bodyPr>
            <a:lstStyle/>
            <a:p>
              <a:pPr marL="457200" indent="-457200">
                <a:buFont typeface="Wingdings" pitchFamily="2" charset="2"/>
                <a:buChar char="Ø"/>
              </a:pPr>
              <a:r>
                <a:rPr lang="en-MY" sz="3200"/>
                <a:t>Signal: 14 </a:t>
              </a:r>
            </a:p>
            <a:p>
              <a:pPr marL="457200" indent="-457200">
                <a:buFont typeface="Wingdings" pitchFamily="2" charset="2"/>
                <a:buChar char="Ø"/>
              </a:pPr>
              <a:r>
                <a:rPr lang="en-MY" sz="3200"/>
                <a:t>Open: 10 </a:t>
              </a:r>
            </a:p>
            <a:p>
              <a:pPr marL="457200" indent="-457200">
                <a:buFont typeface="Wingdings" pitchFamily="2" charset="2"/>
                <a:buChar char="Ø"/>
              </a:pPr>
              <a:r>
                <a:rPr lang="en-MY" sz="3200"/>
                <a:t>High: 14 </a:t>
              </a:r>
            </a:p>
            <a:p>
              <a:pPr marL="457200" indent="-457200">
                <a:buFont typeface="Wingdings" pitchFamily="2" charset="2"/>
                <a:buChar char="Ø"/>
              </a:pPr>
              <a:r>
                <a:rPr lang="en-MY" sz="3200"/>
                <a:t>Low: 13 </a:t>
              </a:r>
            </a:p>
            <a:p>
              <a:pPr marL="457200" indent="-457200">
                <a:buFont typeface="Wingdings" pitchFamily="2" charset="2"/>
                <a:buChar char="Ø"/>
              </a:pPr>
              <a:r>
                <a:rPr lang="en-MY" sz="3200"/>
                <a:t>Close: 13</a:t>
              </a:r>
            </a:p>
            <a:p>
              <a:pPr marL="457200" indent="-457200">
                <a:buFont typeface="Wingdings" pitchFamily="2" charset="2"/>
                <a:buChar char="Ø"/>
              </a:pPr>
              <a:r>
                <a:rPr lang="en-MY" sz="3200" err="1"/>
                <a:t>Adj</a:t>
              </a:r>
              <a:r>
                <a:rPr lang="en-MY" sz="3200"/>
                <a:t> Close: 8</a:t>
              </a:r>
              <a:endParaRPr lang="en-US" sz="3200"/>
            </a:p>
          </p:txBody>
        </p:sp>
      </p:grpSp>
    </p:spTree>
    <p:extLst>
      <p:ext uri="{BB962C8B-B14F-4D97-AF65-F5344CB8AC3E}">
        <p14:creationId xmlns:p14="http://schemas.microsoft.com/office/powerpoint/2010/main" val="3159048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aph of a stock market&#10;&#10;Description automatically generated with medium confidence">
            <a:extLst>
              <a:ext uri="{FF2B5EF4-FFF2-40B4-BE49-F238E27FC236}">
                <a16:creationId xmlns:a16="http://schemas.microsoft.com/office/drawing/2014/main" id="{8B536F45-7535-F12B-D728-54182EADE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241" y="1905862"/>
            <a:ext cx="7772400" cy="6908800"/>
          </a:xfrm>
          <a:prstGeom prst="rect">
            <a:avLst/>
          </a:prstGeom>
        </p:spPr>
      </p:pic>
      <p:pic>
        <p:nvPicPr>
          <p:cNvPr id="32" name="Picture 31" descr="A graph of a number of outliers&#10;&#10;Description automatically generated">
            <a:extLst>
              <a:ext uri="{FF2B5EF4-FFF2-40B4-BE49-F238E27FC236}">
                <a16:creationId xmlns:a16="http://schemas.microsoft.com/office/drawing/2014/main" id="{CDCDCA34-62B6-5F59-F196-12E96BF32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370" y="1905862"/>
            <a:ext cx="7772400" cy="6908800"/>
          </a:xfrm>
          <a:prstGeom prst="rect">
            <a:avLst/>
          </a:prstGeom>
        </p:spPr>
      </p:pic>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80772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1: Identify Outliers</a:t>
            </a:r>
          </a:p>
        </p:txBody>
      </p:sp>
      <p:sp>
        <p:nvSpPr>
          <p:cNvPr id="3" name="TextBox 2">
            <a:extLst>
              <a:ext uri="{FF2B5EF4-FFF2-40B4-BE49-F238E27FC236}">
                <a16:creationId xmlns:a16="http://schemas.microsoft.com/office/drawing/2014/main" id="{B1FBDF28-6C09-8131-E323-615671C056F9}"/>
              </a:ext>
            </a:extLst>
          </p:cNvPr>
          <p:cNvSpPr txBox="1"/>
          <p:nvPr/>
        </p:nvSpPr>
        <p:spPr>
          <a:xfrm>
            <a:off x="1627413" y="642310"/>
            <a:ext cx="7103419" cy="584775"/>
          </a:xfrm>
          <a:prstGeom prst="rect">
            <a:avLst/>
          </a:prstGeom>
          <a:noFill/>
          <a:ln>
            <a:noFill/>
          </a:ln>
        </p:spPr>
        <p:txBody>
          <a:bodyPr wrap="none" rtlCol="0">
            <a:spAutoFit/>
          </a:bodyPr>
          <a:lstStyle/>
          <a:p>
            <a:r>
              <a:rPr lang="en-US" sz="3200" b="1" i="1"/>
              <a:t>Reason for </a:t>
            </a:r>
            <a:r>
              <a:rPr lang="en-US" sz="3200" b="1" i="1">
                <a:solidFill>
                  <a:srgbClr val="C00000"/>
                </a:solidFill>
              </a:rPr>
              <a:t>Not Choosing </a:t>
            </a:r>
            <a:r>
              <a:rPr lang="en-US" sz="3200" b="1" i="1"/>
              <a:t>Isolation Forest</a:t>
            </a:r>
          </a:p>
        </p:txBody>
      </p:sp>
      <p:sp>
        <p:nvSpPr>
          <p:cNvPr id="18" name="TextBox 17">
            <a:extLst>
              <a:ext uri="{FF2B5EF4-FFF2-40B4-BE49-F238E27FC236}">
                <a16:creationId xmlns:a16="http://schemas.microsoft.com/office/drawing/2014/main" id="{991E229A-48E8-F18B-5BA2-A77CB944A041}"/>
              </a:ext>
            </a:extLst>
          </p:cNvPr>
          <p:cNvSpPr txBox="1"/>
          <p:nvPr/>
        </p:nvSpPr>
        <p:spPr>
          <a:xfrm>
            <a:off x="10668000" y="4000500"/>
            <a:ext cx="184731" cy="369332"/>
          </a:xfrm>
          <a:prstGeom prst="rect">
            <a:avLst/>
          </a:prstGeom>
          <a:noFill/>
        </p:spPr>
        <p:txBody>
          <a:bodyPr wrap="none" rtlCol="0">
            <a:spAutoFit/>
          </a:bodyPr>
          <a:lstStyle/>
          <a:p>
            <a:endParaRPr lang="en-US"/>
          </a:p>
        </p:txBody>
      </p:sp>
      <p:sp>
        <p:nvSpPr>
          <p:cNvPr id="11" name="TextBox 10">
            <a:extLst>
              <a:ext uri="{FF2B5EF4-FFF2-40B4-BE49-F238E27FC236}">
                <a16:creationId xmlns:a16="http://schemas.microsoft.com/office/drawing/2014/main" id="{F271F411-5929-E666-68E2-2795475E45B7}"/>
              </a:ext>
            </a:extLst>
          </p:cNvPr>
          <p:cNvSpPr txBox="1"/>
          <p:nvPr/>
        </p:nvSpPr>
        <p:spPr>
          <a:xfrm>
            <a:off x="2851752" y="1321087"/>
            <a:ext cx="3861378" cy="523220"/>
          </a:xfrm>
          <a:prstGeom prst="rect">
            <a:avLst/>
          </a:prstGeom>
          <a:noFill/>
          <a:ln>
            <a:noFill/>
          </a:ln>
        </p:spPr>
        <p:txBody>
          <a:bodyPr wrap="none" rtlCol="0">
            <a:spAutoFit/>
          </a:bodyPr>
          <a:lstStyle/>
          <a:p>
            <a:r>
              <a:rPr lang="en-US" sz="2800" b="1" u="sng"/>
              <a:t>Without Rolling Window</a:t>
            </a:r>
          </a:p>
        </p:txBody>
      </p:sp>
      <p:grpSp>
        <p:nvGrpSpPr>
          <p:cNvPr id="33" name="Group 32">
            <a:extLst>
              <a:ext uri="{FF2B5EF4-FFF2-40B4-BE49-F238E27FC236}">
                <a16:creationId xmlns:a16="http://schemas.microsoft.com/office/drawing/2014/main" id="{CF2DC0CF-1B3C-7AAB-084C-618B78D9E51F}"/>
              </a:ext>
            </a:extLst>
          </p:cNvPr>
          <p:cNvGrpSpPr/>
          <p:nvPr/>
        </p:nvGrpSpPr>
        <p:grpSpPr>
          <a:xfrm>
            <a:off x="4261005" y="9030152"/>
            <a:ext cx="9765990" cy="830997"/>
            <a:chOff x="1371600" y="9030152"/>
            <a:chExt cx="9765990" cy="830997"/>
          </a:xfrm>
        </p:grpSpPr>
        <p:sp>
          <p:nvSpPr>
            <p:cNvPr id="20" name="TextBox 19">
              <a:extLst>
                <a:ext uri="{FF2B5EF4-FFF2-40B4-BE49-F238E27FC236}">
                  <a16:creationId xmlns:a16="http://schemas.microsoft.com/office/drawing/2014/main" id="{EE07CBFD-75AB-7AFC-A36B-44AEEE3476D5}"/>
                </a:ext>
              </a:extLst>
            </p:cNvPr>
            <p:cNvSpPr txBox="1"/>
            <p:nvPr/>
          </p:nvSpPr>
          <p:spPr>
            <a:xfrm>
              <a:off x="1371600" y="9030152"/>
              <a:ext cx="2213042" cy="830997"/>
            </a:xfrm>
            <a:prstGeom prst="rect">
              <a:avLst/>
            </a:prstGeom>
            <a:noFill/>
          </p:spPr>
          <p:txBody>
            <a:bodyPr wrap="none" rtlCol="0">
              <a:spAutoFit/>
            </a:bodyPr>
            <a:lstStyle/>
            <a:p>
              <a:r>
                <a:rPr lang="en-US" sz="4800" b="1" i="1">
                  <a:solidFill>
                    <a:srgbClr val="C00000"/>
                  </a:solidFill>
                </a:rPr>
                <a:t>Reason:</a:t>
              </a:r>
            </a:p>
          </p:txBody>
        </p:sp>
        <p:sp>
          <p:nvSpPr>
            <p:cNvPr id="19" name="TextBox 18">
              <a:extLst>
                <a:ext uri="{FF2B5EF4-FFF2-40B4-BE49-F238E27FC236}">
                  <a16:creationId xmlns:a16="http://schemas.microsoft.com/office/drawing/2014/main" id="{AF2E203B-F058-C691-4475-881C602FB6D6}"/>
                </a:ext>
              </a:extLst>
            </p:cNvPr>
            <p:cNvSpPr txBox="1"/>
            <p:nvPr/>
          </p:nvSpPr>
          <p:spPr>
            <a:xfrm>
              <a:off x="3560579" y="9184040"/>
              <a:ext cx="7577011" cy="584775"/>
            </a:xfrm>
            <a:prstGeom prst="rect">
              <a:avLst/>
            </a:prstGeom>
            <a:noFill/>
          </p:spPr>
          <p:txBody>
            <a:bodyPr wrap="none" rtlCol="0">
              <a:spAutoFit/>
            </a:bodyPr>
            <a:lstStyle/>
            <a:p>
              <a:r>
                <a:rPr lang="en-MY" sz="3200"/>
                <a:t>Some of the obvious outliers are not caught.</a:t>
              </a:r>
              <a:endParaRPr lang="en-US" sz="3200"/>
            </a:p>
          </p:txBody>
        </p:sp>
      </p:grpSp>
      <p:sp>
        <p:nvSpPr>
          <p:cNvPr id="21" name="Rounded Rectangle 20">
            <a:extLst>
              <a:ext uri="{FF2B5EF4-FFF2-40B4-BE49-F238E27FC236}">
                <a16:creationId xmlns:a16="http://schemas.microsoft.com/office/drawing/2014/main" id="{4C2F12B8-C8D1-2FCD-9CB5-88D693FE44B1}"/>
              </a:ext>
            </a:extLst>
          </p:cNvPr>
          <p:cNvSpPr/>
          <p:nvPr/>
        </p:nvSpPr>
        <p:spPr>
          <a:xfrm>
            <a:off x="841765" y="1351864"/>
            <a:ext cx="7916210" cy="7585954"/>
          </a:xfrm>
          <a:prstGeom prst="roundRect">
            <a:avLst/>
          </a:prstGeom>
          <a:noFill/>
          <a:ln w="38100">
            <a:solidFill>
              <a:srgbClr val="1B5738"/>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4DE483F-35BD-008E-9E40-6DB15BB06B63}"/>
              </a:ext>
            </a:extLst>
          </p:cNvPr>
          <p:cNvSpPr txBox="1"/>
          <p:nvPr/>
        </p:nvSpPr>
        <p:spPr>
          <a:xfrm>
            <a:off x="11574869" y="1321087"/>
            <a:ext cx="3430170" cy="523220"/>
          </a:xfrm>
          <a:prstGeom prst="rect">
            <a:avLst/>
          </a:prstGeom>
          <a:noFill/>
          <a:ln>
            <a:noFill/>
          </a:ln>
        </p:spPr>
        <p:txBody>
          <a:bodyPr wrap="none" rtlCol="0">
            <a:spAutoFit/>
          </a:bodyPr>
          <a:lstStyle/>
          <a:p>
            <a:r>
              <a:rPr lang="en-US" sz="2800" b="1" u="sng"/>
              <a:t>Rolling Window = 200</a:t>
            </a:r>
          </a:p>
        </p:txBody>
      </p:sp>
      <p:sp>
        <p:nvSpPr>
          <p:cNvPr id="30" name="Rounded Rectangle 29">
            <a:extLst>
              <a:ext uri="{FF2B5EF4-FFF2-40B4-BE49-F238E27FC236}">
                <a16:creationId xmlns:a16="http://schemas.microsoft.com/office/drawing/2014/main" id="{39E1B750-2722-4B5F-B92D-5DAD327FCA8F}"/>
              </a:ext>
            </a:extLst>
          </p:cNvPr>
          <p:cNvSpPr/>
          <p:nvPr/>
        </p:nvSpPr>
        <p:spPr>
          <a:xfrm>
            <a:off x="9564882" y="1351864"/>
            <a:ext cx="7916210" cy="7585954"/>
          </a:xfrm>
          <a:prstGeom prst="roundRect">
            <a:avLst/>
          </a:prstGeom>
          <a:noFill/>
          <a:ln w="38100">
            <a:solidFill>
              <a:srgbClr val="1B5738"/>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59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2" name="Freeform 5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F23D31C-2C40-55A5-DB6C-8040E663B8EB}"/>
              </a:ext>
            </a:extLst>
          </p:cNvPr>
          <p:cNvSpPr txBox="1"/>
          <p:nvPr/>
        </p:nvSpPr>
        <p:spPr>
          <a:xfrm>
            <a:off x="1752600" y="246156"/>
            <a:ext cx="11125200" cy="525913"/>
          </a:xfrm>
          <a:prstGeom prst="rect">
            <a:avLst/>
          </a:prstGeom>
          <a:noFill/>
        </p:spPr>
        <p:txBody>
          <a:bodyPr wrap="square">
            <a:spAutoFit/>
          </a:bodyPr>
          <a:lstStyle/>
          <a:p>
            <a:pPr>
              <a:lnSpc>
                <a:spcPts val="3120"/>
              </a:lnSpc>
            </a:pPr>
            <a:r>
              <a:rPr lang="en-US" sz="4000" b="1">
                <a:solidFill>
                  <a:srgbClr val="1B5738"/>
                </a:solidFill>
                <a:latin typeface="Calibri" panose="020F0502020204030204" pitchFamily="34" charset="0"/>
                <a:cs typeface="Calibri" panose="020F0502020204030204" pitchFamily="34" charset="0"/>
              </a:rPr>
              <a:t>Project 1: Interpolation by Using KNN Imputer</a:t>
            </a:r>
          </a:p>
        </p:txBody>
      </p:sp>
      <p:sp>
        <p:nvSpPr>
          <p:cNvPr id="12" name="Rounded Rectangle 11">
            <a:extLst>
              <a:ext uri="{FF2B5EF4-FFF2-40B4-BE49-F238E27FC236}">
                <a16:creationId xmlns:a16="http://schemas.microsoft.com/office/drawing/2014/main" id="{062113DC-5F81-ECB0-651E-E43970631324}"/>
              </a:ext>
            </a:extLst>
          </p:cNvPr>
          <p:cNvSpPr/>
          <p:nvPr/>
        </p:nvSpPr>
        <p:spPr>
          <a:xfrm>
            <a:off x="2877479" y="1323225"/>
            <a:ext cx="1905000" cy="3210675"/>
          </a:xfrm>
          <a:prstGeom prst="roundRect">
            <a:avLst/>
          </a:prstGeom>
          <a:solidFill>
            <a:srgbClr val="397D5A">
              <a:alpha val="498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D8F106E-53D2-CA73-4DD7-260E16FFB478}"/>
              </a:ext>
            </a:extLst>
          </p:cNvPr>
          <p:cNvSpPr/>
          <p:nvPr/>
        </p:nvSpPr>
        <p:spPr>
          <a:xfrm>
            <a:off x="1752600" y="1088671"/>
            <a:ext cx="15630331" cy="3654183"/>
          </a:xfrm>
          <a:prstGeom prst="roundRect">
            <a:avLst/>
          </a:prstGeom>
          <a:noFill/>
          <a:ln w="57150">
            <a:solidFill>
              <a:srgbClr val="1B5738"/>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a:extLst>
              <a:ext uri="{FF2B5EF4-FFF2-40B4-BE49-F238E27FC236}">
                <a16:creationId xmlns:a16="http://schemas.microsoft.com/office/drawing/2014/main" id="{F692136C-7777-E2FE-B400-DB5886AAA946}"/>
              </a:ext>
            </a:extLst>
          </p:cNvPr>
          <p:cNvGraphicFramePr>
            <a:graphicFrameLocks noGrp="1"/>
          </p:cNvGraphicFramePr>
          <p:nvPr>
            <p:extLst>
              <p:ext uri="{D42A27DB-BD31-4B8C-83A1-F6EECF244321}">
                <p14:modId xmlns:p14="http://schemas.microsoft.com/office/powerpoint/2010/main" val="3337350865"/>
              </p:ext>
            </p:extLst>
          </p:nvPr>
        </p:nvGraphicFramePr>
        <p:xfrm>
          <a:off x="3147277" y="1323226"/>
          <a:ext cx="12877800" cy="2989328"/>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76734393"/>
                    </a:ext>
                  </a:extLst>
                </a:gridCol>
                <a:gridCol w="11049000">
                  <a:extLst>
                    <a:ext uri="{9D8B030D-6E8A-4147-A177-3AD203B41FA5}">
                      <a16:colId xmlns:a16="http://schemas.microsoft.com/office/drawing/2014/main" val="1944687118"/>
                    </a:ext>
                  </a:extLst>
                </a:gridCol>
              </a:tblGrid>
              <a:tr h="370840">
                <a:tc>
                  <a:txBody>
                    <a:bodyPr/>
                    <a:lstStyle/>
                    <a:p>
                      <a:pPr>
                        <a:lnSpc>
                          <a:spcPct val="150000"/>
                        </a:lnSpc>
                      </a:pPr>
                      <a:r>
                        <a:rPr lang="en-US" sz="3200" b="1" i="1">
                          <a:solidFill>
                            <a:schemeClr val="tx1"/>
                          </a:solidFill>
                        </a:rPr>
                        <a:t>Step 1</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a:t>Get the indices of the rows where outliers are present.</a:t>
                      </a:r>
                      <a:endParaRPr lang="en-US" sz="2800" i="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905015"/>
                  </a:ext>
                </a:extLst>
              </a:tr>
              <a:tr h="370840">
                <a:tc>
                  <a:txBody>
                    <a:bodyPr/>
                    <a:lstStyle/>
                    <a:p>
                      <a:pPr>
                        <a:lnSpc>
                          <a:spcPct val="150000"/>
                        </a:lnSpc>
                      </a:pPr>
                      <a:r>
                        <a:rPr lang="en-US" sz="3200" b="1" i="1">
                          <a:solidFill>
                            <a:schemeClr val="tx1"/>
                          </a:solidFill>
                        </a:rPr>
                        <a:t>Step 2</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a:t>Set the values to ‘</a:t>
                      </a:r>
                      <a:r>
                        <a:rPr lang="en-MY" sz="2800" b="1" i="1">
                          <a:solidFill>
                            <a:srgbClr val="C00000"/>
                          </a:solidFill>
                        </a:rPr>
                        <a:t>None</a:t>
                      </a:r>
                      <a:r>
                        <a:rPr lang="en-MY" sz="2800"/>
                        <a:t>’.</a:t>
                      </a:r>
                      <a:endParaRPr lang="en-MY" sz="2800" b="0" i="0" kern="1200">
                        <a:solidFill>
                          <a:schemeClr val="tx1"/>
                        </a:solidFill>
                        <a:effectLst/>
                        <a:latin typeface="+mn-lt"/>
                        <a:ea typeface="+mn-ea"/>
                        <a:cs typeface="+mn-cs"/>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7024275"/>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i="1">
                          <a:solidFill>
                            <a:schemeClr val="tx1"/>
                          </a:solidFill>
                        </a:rPr>
                        <a:t>Step 3</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a:t>Initialize the </a:t>
                      </a:r>
                      <a:r>
                        <a:rPr lang="en-MY" sz="2800" b="1" i="1" u="sng">
                          <a:solidFill>
                            <a:srgbClr val="C00000"/>
                          </a:solidFill>
                        </a:rPr>
                        <a:t>KNN Imputer</a:t>
                      </a:r>
                      <a:r>
                        <a:rPr lang="en-MY" sz="2800"/>
                        <a:t>. (n = 5, weights = uniform)</a:t>
                      </a:r>
                      <a:endParaRPr lang="en-MY" sz="2800" b="0" i="0" kern="1200">
                        <a:solidFill>
                          <a:schemeClr val="tx1"/>
                        </a:solidFill>
                        <a:effectLst/>
                        <a:latin typeface="+mn-lt"/>
                        <a:ea typeface="+mn-ea"/>
                        <a:cs typeface="+mn-cs"/>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507908"/>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i="1">
                          <a:solidFill>
                            <a:schemeClr val="tx1"/>
                          </a:solidFill>
                        </a:rPr>
                        <a:t>Step 4</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MY" sz="2800"/>
                        <a:t>Impute missing values.</a:t>
                      </a:r>
                      <a:endParaRPr lang="en-MY" sz="2800" b="0" i="0" kern="1200">
                        <a:solidFill>
                          <a:schemeClr val="tx1"/>
                        </a:solidFill>
                        <a:effectLst/>
                        <a:latin typeface="+mn-lt"/>
                        <a:ea typeface="+mn-ea"/>
                        <a:cs typeface="+mn-cs"/>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419043"/>
                  </a:ext>
                </a:extLst>
              </a:tr>
            </a:tbl>
          </a:graphicData>
        </a:graphic>
      </p:graphicFrame>
      <p:sp>
        <p:nvSpPr>
          <p:cNvPr id="14" name="TextBox 13">
            <a:extLst>
              <a:ext uri="{FF2B5EF4-FFF2-40B4-BE49-F238E27FC236}">
                <a16:creationId xmlns:a16="http://schemas.microsoft.com/office/drawing/2014/main" id="{9131D87F-CAFF-1DE1-278F-D75CAF3705DB}"/>
              </a:ext>
            </a:extLst>
          </p:cNvPr>
          <p:cNvSpPr txBox="1"/>
          <p:nvPr/>
        </p:nvSpPr>
        <p:spPr>
          <a:xfrm>
            <a:off x="2068553" y="738451"/>
            <a:ext cx="1092800" cy="584775"/>
          </a:xfrm>
          <a:prstGeom prst="rect">
            <a:avLst/>
          </a:prstGeom>
          <a:solidFill>
            <a:schemeClr val="bg1"/>
          </a:solidFill>
          <a:ln>
            <a:noFill/>
          </a:ln>
        </p:spPr>
        <p:txBody>
          <a:bodyPr wrap="none" rtlCol="0">
            <a:spAutoFit/>
          </a:bodyPr>
          <a:lstStyle/>
          <a:p>
            <a:r>
              <a:rPr lang="en-US" sz="3200" b="1" i="1"/>
              <a:t>Steps</a:t>
            </a:r>
          </a:p>
        </p:txBody>
      </p:sp>
      <p:grpSp>
        <p:nvGrpSpPr>
          <p:cNvPr id="18" name="Group 17">
            <a:extLst>
              <a:ext uri="{FF2B5EF4-FFF2-40B4-BE49-F238E27FC236}">
                <a16:creationId xmlns:a16="http://schemas.microsoft.com/office/drawing/2014/main" id="{35E7DD3C-8803-0072-DA14-ED6510506399}"/>
              </a:ext>
            </a:extLst>
          </p:cNvPr>
          <p:cNvGrpSpPr/>
          <p:nvPr/>
        </p:nvGrpSpPr>
        <p:grpSpPr>
          <a:xfrm>
            <a:off x="1765605" y="4967912"/>
            <a:ext cx="2223747" cy="775692"/>
            <a:chOff x="1386140" y="6362700"/>
            <a:chExt cx="2223747" cy="775692"/>
          </a:xfrm>
        </p:grpSpPr>
        <p:sp>
          <p:nvSpPr>
            <p:cNvPr id="16" name="TextBox 15">
              <a:extLst>
                <a:ext uri="{FF2B5EF4-FFF2-40B4-BE49-F238E27FC236}">
                  <a16:creationId xmlns:a16="http://schemas.microsoft.com/office/drawing/2014/main" id="{D17C142A-4E9F-3E83-88FA-9CAECD2CC7E1}"/>
                </a:ext>
              </a:extLst>
            </p:cNvPr>
            <p:cNvSpPr txBox="1"/>
            <p:nvPr/>
          </p:nvSpPr>
          <p:spPr>
            <a:xfrm>
              <a:off x="1509505" y="6456306"/>
              <a:ext cx="1977016" cy="584775"/>
            </a:xfrm>
            <a:prstGeom prst="rect">
              <a:avLst/>
            </a:prstGeom>
            <a:solidFill>
              <a:schemeClr val="bg1"/>
            </a:solidFill>
            <a:ln>
              <a:noFill/>
            </a:ln>
          </p:spPr>
          <p:txBody>
            <a:bodyPr wrap="none" rtlCol="0">
              <a:spAutoFit/>
            </a:bodyPr>
            <a:lstStyle/>
            <a:p>
              <a:r>
                <a:rPr lang="en-US" sz="3200" b="1" i="1"/>
                <a:t>For </a:t>
              </a:r>
              <a:r>
                <a:rPr lang="en-US" sz="3200" b="1" i="1">
                  <a:solidFill>
                    <a:srgbClr val="C00000"/>
                  </a:solidFill>
                </a:rPr>
                <a:t>Signal</a:t>
              </a:r>
              <a:r>
                <a:rPr lang="en-US" sz="3200" b="1" i="1"/>
                <a:t>:</a:t>
              </a:r>
            </a:p>
          </p:txBody>
        </p:sp>
        <p:sp>
          <p:nvSpPr>
            <p:cNvPr id="17" name="Rounded Rectangle 16">
              <a:extLst>
                <a:ext uri="{FF2B5EF4-FFF2-40B4-BE49-F238E27FC236}">
                  <a16:creationId xmlns:a16="http://schemas.microsoft.com/office/drawing/2014/main" id="{2BF9C046-E276-95E3-9DFA-9325701CE111}"/>
                </a:ext>
              </a:extLst>
            </p:cNvPr>
            <p:cNvSpPr/>
            <p:nvPr/>
          </p:nvSpPr>
          <p:spPr>
            <a:xfrm>
              <a:off x="1386140" y="6362700"/>
              <a:ext cx="2223747" cy="775692"/>
            </a:xfrm>
            <a:prstGeom prst="roundRect">
              <a:avLst/>
            </a:prstGeom>
            <a:solidFill>
              <a:srgbClr val="397D5A">
                <a:alpha val="1957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9" name="Table 18">
            <a:extLst>
              <a:ext uri="{FF2B5EF4-FFF2-40B4-BE49-F238E27FC236}">
                <a16:creationId xmlns:a16="http://schemas.microsoft.com/office/drawing/2014/main" id="{34FE1BDF-ED45-0305-824B-8162511EDB6D}"/>
              </a:ext>
            </a:extLst>
          </p:cNvPr>
          <p:cNvGraphicFramePr>
            <a:graphicFrameLocks noGrp="1"/>
          </p:cNvGraphicFramePr>
          <p:nvPr>
            <p:extLst>
              <p:ext uri="{D42A27DB-BD31-4B8C-83A1-F6EECF244321}">
                <p14:modId xmlns:p14="http://schemas.microsoft.com/office/powerpoint/2010/main" val="1233248174"/>
              </p:ext>
            </p:extLst>
          </p:nvPr>
        </p:nvGraphicFramePr>
        <p:xfrm>
          <a:off x="2667000" y="5954865"/>
          <a:ext cx="4500000" cy="3627120"/>
        </p:xfrm>
        <a:graphic>
          <a:graphicData uri="http://schemas.openxmlformats.org/drawingml/2006/table">
            <a:tbl>
              <a:tblPr firstRow="1" bandRow="1">
                <a:tableStyleId>{5C22544A-7EE6-4342-B048-85BDC9FD1C3A}</a:tableStyleId>
              </a:tblPr>
              <a:tblGrid>
                <a:gridCol w="1933402">
                  <a:extLst>
                    <a:ext uri="{9D8B030D-6E8A-4147-A177-3AD203B41FA5}">
                      <a16:colId xmlns:a16="http://schemas.microsoft.com/office/drawing/2014/main" val="1681104207"/>
                    </a:ext>
                  </a:extLst>
                </a:gridCol>
                <a:gridCol w="2566598">
                  <a:extLst>
                    <a:ext uri="{9D8B030D-6E8A-4147-A177-3AD203B41FA5}">
                      <a16:colId xmlns:a16="http://schemas.microsoft.com/office/drawing/2014/main" val="242821442"/>
                    </a:ext>
                  </a:extLst>
                </a:gridCol>
              </a:tblGrid>
              <a:tr h="370840">
                <a:tc>
                  <a:txBody>
                    <a:bodyPr/>
                    <a:lstStyle/>
                    <a:p>
                      <a:pPr algn="ctr"/>
                      <a:r>
                        <a:rPr lang="en-US" sz="2800">
                          <a:solidFill>
                            <a:sysClr val="windowText" lastClr="000000"/>
                          </a:solidFill>
                        </a:rPr>
                        <a:t>Date</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a:solidFill>
                            <a:sysClr val="windowText" lastClr="000000"/>
                          </a:solidFill>
                        </a:rPr>
                        <a:t>Signal</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393581"/>
                  </a:ext>
                </a:extLst>
              </a:tr>
              <a:tr h="370840">
                <a:tc>
                  <a:txBody>
                    <a:bodyPr/>
                    <a:lstStyle/>
                    <a:p>
                      <a:pPr algn="ctr"/>
                      <a:r>
                        <a:rPr lang="en-US" sz="2800">
                          <a:solidFill>
                            <a:sysClr val="windowText" lastClr="000000"/>
                          </a:solidFill>
                        </a:rPr>
                        <a:t>2019-12-27</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0.00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75635"/>
                  </a:ext>
                </a:extLst>
              </a:tr>
              <a:tr h="370840">
                <a:tc>
                  <a:txBody>
                    <a:bodyPr/>
                    <a:lstStyle/>
                    <a:p>
                      <a:pPr algn="ctr"/>
                      <a:r>
                        <a:rPr lang="en-US" sz="2800">
                          <a:solidFill>
                            <a:sysClr val="windowText" lastClr="000000"/>
                          </a:solidFill>
                        </a:rPr>
                        <a:t>2019-12-30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0.00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7079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ysClr val="windowText" lastClr="000000"/>
                          </a:solidFill>
                        </a:rPr>
                        <a:t>2019-12-31</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0.00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217008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ysClr val="windowText" lastClr="000000"/>
                          </a:solidFill>
                        </a:rPr>
                        <a:t>2020-01-02</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0.00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50947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ysClr val="windowText" lastClr="000000"/>
                          </a:solidFill>
                        </a:rPr>
                        <a:t>2020-01-03</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0.00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65262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ysClr val="windowText" lastClr="000000"/>
                          </a:solidFill>
                        </a:rPr>
                        <a:t>2020-01-06</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0.00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23712"/>
                  </a:ext>
                </a:extLst>
              </a:tr>
            </a:tbl>
          </a:graphicData>
        </a:graphic>
      </p:graphicFrame>
      <p:graphicFrame>
        <p:nvGraphicFramePr>
          <p:cNvPr id="20" name="Table 19">
            <a:extLst>
              <a:ext uri="{FF2B5EF4-FFF2-40B4-BE49-F238E27FC236}">
                <a16:creationId xmlns:a16="http://schemas.microsoft.com/office/drawing/2014/main" id="{3614CD22-A3D6-1F5C-6B9D-58A4F46CC601}"/>
              </a:ext>
            </a:extLst>
          </p:cNvPr>
          <p:cNvGraphicFramePr>
            <a:graphicFrameLocks noGrp="1"/>
          </p:cNvGraphicFramePr>
          <p:nvPr>
            <p:extLst>
              <p:ext uri="{D42A27DB-BD31-4B8C-83A1-F6EECF244321}">
                <p14:modId xmlns:p14="http://schemas.microsoft.com/office/powerpoint/2010/main" val="145678976"/>
              </p:ext>
            </p:extLst>
          </p:nvPr>
        </p:nvGraphicFramePr>
        <p:xfrm>
          <a:off x="11125200" y="5984350"/>
          <a:ext cx="4495800" cy="3627120"/>
        </p:xfrm>
        <a:graphic>
          <a:graphicData uri="http://schemas.openxmlformats.org/drawingml/2006/table">
            <a:tbl>
              <a:tblPr firstRow="1" bandRow="1">
                <a:tableStyleId>{5C22544A-7EE6-4342-B048-85BDC9FD1C3A}</a:tableStyleId>
              </a:tblPr>
              <a:tblGrid>
                <a:gridCol w="2122444">
                  <a:extLst>
                    <a:ext uri="{9D8B030D-6E8A-4147-A177-3AD203B41FA5}">
                      <a16:colId xmlns:a16="http://schemas.microsoft.com/office/drawing/2014/main" val="1681104207"/>
                    </a:ext>
                  </a:extLst>
                </a:gridCol>
                <a:gridCol w="2373356">
                  <a:extLst>
                    <a:ext uri="{9D8B030D-6E8A-4147-A177-3AD203B41FA5}">
                      <a16:colId xmlns:a16="http://schemas.microsoft.com/office/drawing/2014/main" val="242821442"/>
                    </a:ext>
                  </a:extLst>
                </a:gridCol>
              </a:tblGrid>
              <a:tr h="370840">
                <a:tc>
                  <a:txBody>
                    <a:bodyPr/>
                    <a:lstStyle/>
                    <a:p>
                      <a:pPr algn="ctr"/>
                      <a:r>
                        <a:rPr lang="en-US" sz="2800">
                          <a:solidFill>
                            <a:sysClr val="windowText" lastClr="000000"/>
                          </a:solidFill>
                        </a:rPr>
                        <a:t>Date</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a:solidFill>
                            <a:sysClr val="windowText" lastClr="000000"/>
                          </a:solidFill>
                        </a:rPr>
                        <a:t>Signal</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393581"/>
                  </a:ext>
                </a:extLst>
              </a:tr>
              <a:tr h="370840">
                <a:tc>
                  <a:txBody>
                    <a:bodyPr/>
                    <a:lstStyle/>
                    <a:p>
                      <a:pPr algn="ctr"/>
                      <a:r>
                        <a:rPr lang="en-US" sz="2800">
                          <a:solidFill>
                            <a:sysClr val="windowText" lastClr="000000"/>
                          </a:solidFill>
                        </a:rPr>
                        <a:t>2019-12-27</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20.463374</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175635"/>
                  </a:ext>
                </a:extLst>
              </a:tr>
              <a:tr h="370840">
                <a:tc>
                  <a:txBody>
                    <a:bodyPr/>
                    <a:lstStyle/>
                    <a:p>
                      <a:pPr algn="ctr"/>
                      <a:r>
                        <a:rPr lang="en-US" sz="2800">
                          <a:solidFill>
                            <a:sysClr val="windowText" lastClr="000000"/>
                          </a:solidFill>
                        </a:rPr>
                        <a:t>2019-12-30</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20.451597</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7079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ysClr val="windowText" lastClr="000000"/>
                          </a:solidFill>
                        </a:rPr>
                        <a:t>2019-12-31</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20.436352</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217008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ysClr val="windowText" lastClr="000000"/>
                          </a:solidFill>
                        </a:rPr>
                        <a:t>2020-01-02</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20.436352</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50947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ysClr val="windowText" lastClr="000000"/>
                          </a:solidFill>
                        </a:rPr>
                        <a:t>2020-01-03</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19.906968</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65262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ysClr val="windowText" lastClr="000000"/>
                          </a:solidFill>
                        </a:rPr>
                        <a:t>2020-01-06</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a:solidFill>
                            <a:srgbClr val="C00000"/>
                          </a:solidFill>
                        </a:rPr>
                        <a:t>19.906968</a:t>
                      </a:r>
                    </a:p>
                  </a:txBody>
                  <a:tcPr>
                    <a:lnL w="38100" cap="flat" cmpd="sng" algn="ctr">
                      <a:solidFill>
                        <a:srgbClr val="1B5738"/>
                      </a:solidFill>
                      <a:prstDash val="solid"/>
                      <a:round/>
                      <a:headEnd type="none" w="med" len="med"/>
                      <a:tailEnd type="none" w="med" len="med"/>
                    </a:lnL>
                    <a:lnR w="38100" cap="flat" cmpd="sng" algn="ctr">
                      <a:solidFill>
                        <a:srgbClr val="1B5738"/>
                      </a:solidFill>
                      <a:prstDash val="solid"/>
                      <a:round/>
                      <a:headEnd type="none" w="med" len="med"/>
                      <a:tailEnd type="none" w="med" len="med"/>
                    </a:lnR>
                    <a:lnT w="38100" cap="flat" cmpd="sng" algn="ctr">
                      <a:solidFill>
                        <a:srgbClr val="1B5738"/>
                      </a:solidFill>
                      <a:prstDash val="solid"/>
                      <a:round/>
                      <a:headEnd type="none" w="med" len="med"/>
                      <a:tailEnd type="none" w="med" len="med"/>
                    </a:lnT>
                    <a:lnB w="38100" cap="flat" cmpd="sng" algn="ctr">
                      <a:solidFill>
                        <a:srgbClr val="1B57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23712"/>
                  </a:ext>
                </a:extLst>
              </a:tr>
            </a:tbl>
          </a:graphicData>
        </a:graphic>
      </p:graphicFrame>
      <p:sp>
        <p:nvSpPr>
          <p:cNvPr id="21" name="Right Arrow 20">
            <a:extLst>
              <a:ext uri="{FF2B5EF4-FFF2-40B4-BE49-F238E27FC236}">
                <a16:creationId xmlns:a16="http://schemas.microsoft.com/office/drawing/2014/main" id="{B69F69FC-9F17-622F-EB71-DCD312F9E3B5}"/>
              </a:ext>
            </a:extLst>
          </p:cNvPr>
          <p:cNvSpPr/>
          <p:nvPr/>
        </p:nvSpPr>
        <p:spPr>
          <a:xfrm>
            <a:off x="8153400" y="6972300"/>
            <a:ext cx="1981200" cy="1295400"/>
          </a:xfrm>
          <a:prstGeom prst="rightArrow">
            <a:avLst/>
          </a:prstGeom>
          <a:solidFill>
            <a:srgbClr val="1B57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701DC60-397C-33E2-FA88-B278626BC100}"/>
              </a:ext>
            </a:extLst>
          </p:cNvPr>
          <p:cNvSpPr txBox="1"/>
          <p:nvPr/>
        </p:nvSpPr>
        <p:spPr>
          <a:xfrm>
            <a:off x="4267338" y="9678705"/>
            <a:ext cx="1030282" cy="461665"/>
          </a:xfrm>
          <a:prstGeom prst="rect">
            <a:avLst/>
          </a:prstGeom>
          <a:noFill/>
        </p:spPr>
        <p:txBody>
          <a:bodyPr wrap="none" rtlCol="0">
            <a:spAutoFit/>
          </a:bodyPr>
          <a:lstStyle/>
          <a:p>
            <a:r>
              <a:rPr lang="en-US" sz="2400" b="1"/>
              <a:t>Before</a:t>
            </a:r>
          </a:p>
        </p:txBody>
      </p:sp>
      <p:sp>
        <p:nvSpPr>
          <p:cNvPr id="23" name="TextBox 22">
            <a:extLst>
              <a:ext uri="{FF2B5EF4-FFF2-40B4-BE49-F238E27FC236}">
                <a16:creationId xmlns:a16="http://schemas.microsoft.com/office/drawing/2014/main" id="{FA083EDF-C763-6DEC-1623-06508DC3892F}"/>
              </a:ext>
            </a:extLst>
          </p:cNvPr>
          <p:cNvSpPr txBox="1"/>
          <p:nvPr/>
        </p:nvSpPr>
        <p:spPr>
          <a:xfrm>
            <a:off x="12857959" y="9678705"/>
            <a:ext cx="836511" cy="461665"/>
          </a:xfrm>
          <a:prstGeom prst="rect">
            <a:avLst/>
          </a:prstGeom>
          <a:noFill/>
        </p:spPr>
        <p:txBody>
          <a:bodyPr wrap="none" rtlCol="0">
            <a:spAutoFit/>
          </a:bodyPr>
          <a:lstStyle/>
          <a:p>
            <a:r>
              <a:rPr lang="en-US" sz="2400" b="1"/>
              <a:t>After</a:t>
            </a:r>
          </a:p>
        </p:txBody>
      </p:sp>
      <p:sp>
        <p:nvSpPr>
          <p:cNvPr id="5" name="TextBox 4">
            <a:extLst>
              <a:ext uri="{FF2B5EF4-FFF2-40B4-BE49-F238E27FC236}">
                <a16:creationId xmlns:a16="http://schemas.microsoft.com/office/drawing/2014/main" id="{32A156F2-0DC9-622E-6A51-7BFB3980098A}"/>
              </a:ext>
            </a:extLst>
          </p:cNvPr>
          <p:cNvSpPr txBox="1"/>
          <p:nvPr/>
        </p:nvSpPr>
        <p:spPr>
          <a:xfrm>
            <a:off x="9739593" y="3673642"/>
            <a:ext cx="7643338" cy="707886"/>
          </a:xfrm>
          <a:prstGeom prst="rect">
            <a:avLst/>
          </a:prstGeom>
          <a:noFill/>
        </p:spPr>
        <p:txBody>
          <a:bodyPr wrap="square" rtlCol="0">
            <a:spAutoFit/>
          </a:bodyPr>
          <a:lstStyle/>
          <a:p>
            <a:r>
              <a:rPr lang="en-US" sz="2000"/>
              <a:t>KNN fill in missing values by estimating them based on the characteristics of similar neighboring data points.</a:t>
            </a:r>
          </a:p>
        </p:txBody>
      </p:sp>
      <p:cxnSp>
        <p:nvCxnSpPr>
          <p:cNvPr id="7" name="Curved Connector 6">
            <a:extLst>
              <a:ext uri="{FF2B5EF4-FFF2-40B4-BE49-F238E27FC236}">
                <a16:creationId xmlns:a16="http://schemas.microsoft.com/office/drawing/2014/main" id="{3B9A7DF9-C8DF-C7D5-15B3-CC40FF709105}"/>
              </a:ext>
            </a:extLst>
          </p:cNvPr>
          <p:cNvCxnSpPr>
            <a:cxnSpLocks/>
          </p:cNvCxnSpPr>
          <p:nvPr/>
        </p:nvCxnSpPr>
        <p:spPr>
          <a:xfrm>
            <a:off x="8153400" y="3465095"/>
            <a:ext cx="1586193" cy="433137"/>
          </a:xfrm>
          <a:prstGeom prst="curvedConnector3">
            <a:avLst>
              <a:gd name="adj1" fmla="val 50000"/>
            </a:avLst>
          </a:prstGeom>
          <a:ln w="28575">
            <a:solidFill>
              <a:srgbClr val="1B57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978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36</Slides>
  <Notes>23</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Proposal</dc:title>
  <cp:revision>1</cp:revision>
  <dcterms:created xsi:type="dcterms:W3CDTF">2006-08-16T00:00:00Z</dcterms:created>
  <dcterms:modified xsi:type="dcterms:W3CDTF">2024-06-19T12:40:16Z</dcterms:modified>
  <dc:identifier>DAGGx7kuGFc</dc:identifier>
</cp:coreProperties>
</file>